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A40"/>
    <a:srgbClr val="F8F9FA"/>
    <a:srgbClr val="0DCAF0"/>
    <a:srgbClr val="FFC107"/>
    <a:srgbClr val="DC3545"/>
    <a:srgbClr val="198754"/>
    <a:srgbClr val="0D6EFD"/>
    <a:srgbClr val="6C7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ogh Imre" userId="dcdb4aa1-c4a6-4935-ba08-a9c8de728ff8" providerId="ADAL" clId="{595E1217-272A-4BB7-8499-45C63DC4D6CE}"/>
    <pc:docChg chg="undo custSel addSld modSld">
      <pc:chgData name="Balogh Imre" userId="dcdb4aa1-c4a6-4935-ba08-a9c8de728ff8" providerId="ADAL" clId="{595E1217-272A-4BB7-8499-45C63DC4D6CE}" dt="2023-02-28T17:26:00.340" v="110" actId="20577"/>
      <pc:docMkLst>
        <pc:docMk/>
      </pc:docMkLst>
      <pc:sldChg chg="modSp mod">
        <pc:chgData name="Balogh Imre" userId="dcdb4aa1-c4a6-4935-ba08-a9c8de728ff8" providerId="ADAL" clId="{595E1217-272A-4BB7-8499-45C63DC4D6CE}" dt="2023-02-28T17:26:00.340" v="110" actId="20577"/>
        <pc:sldMkLst>
          <pc:docMk/>
          <pc:sldMk cId="2630325101" sldId="265"/>
        </pc:sldMkLst>
        <pc:spChg chg="mod">
          <ac:chgData name="Balogh Imre" userId="dcdb4aa1-c4a6-4935-ba08-a9c8de728ff8" providerId="ADAL" clId="{595E1217-272A-4BB7-8499-45C63DC4D6CE}" dt="2023-02-28T17:26:00.340" v="110" actId="20577"/>
          <ac:spMkLst>
            <pc:docMk/>
            <pc:sldMk cId="2630325101" sldId="265"/>
            <ac:spMk id="3" creationId="{C0984C07-2DC5-6200-845F-9B28423C3DA7}"/>
          </ac:spMkLst>
        </pc:spChg>
      </pc:sldChg>
      <pc:sldChg chg="addSp modSp new mod setBg">
        <pc:chgData name="Balogh Imre" userId="dcdb4aa1-c4a6-4935-ba08-a9c8de728ff8" providerId="ADAL" clId="{595E1217-272A-4BB7-8499-45C63DC4D6CE}" dt="2023-02-28T16:50:11.335" v="105" actId="26606"/>
        <pc:sldMkLst>
          <pc:docMk/>
          <pc:sldMk cId="3811297461" sldId="267"/>
        </pc:sldMkLst>
        <pc:spChg chg="mod">
          <ac:chgData name="Balogh Imre" userId="dcdb4aa1-c4a6-4935-ba08-a9c8de728ff8" providerId="ADAL" clId="{595E1217-272A-4BB7-8499-45C63DC4D6CE}" dt="2023-02-28T16:50:11.335" v="105" actId="26606"/>
          <ac:spMkLst>
            <pc:docMk/>
            <pc:sldMk cId="3811297461" sldId="267"/>
            <ac:spMk id="2" creationId="{2AD1CFE5-399E-01A5-CB99-9A1DE146C536}"/>
          </ac:spMkLst>
        </pc:spChg>
        <pc:spChg chg="mod">
          <ac:chgData name="Balogh Imre" userId="dcdb4aa1-c4a6-4935-ba08-a9c8de728ff8" providerId="ADAL" clId="{595E1217-272A-4BB7-8499-45C63DC4D6CE}" dt="2023-02-28T16:50:11.335" v="105" actId="26606"/>
          <ac:spMkLst>
            <pc:docMk/>
            <pc:sldMk cId="3811297461" sldId="267"/>
            <ac:spMk id="3" creationId="{4F20A2B4-B224-60BA-6BB3-728EC661E9E2}"/>
          </ac:spMkLst>
        </pc:spChg>
        <pc:spChg chg="add">
          <ac:chgData name="Balogh Imre" userId="dcdb4aa1-c4a6-4935-ba08-a9c8de728ff8" providerId="ADAL" clId="{595E1217-272A-4BB7-8499-45C63DC4D6CE}" dt="2023-02-28T16:50:11.335" v="105" actId="26606"/>
          <ac:spMkLst>
            <pc:docMk/>
            <pc:sldMk cId="3811297461" sldId="267"/>
            <ac:spMk id="8" creationId="{907EF6B7-1338-4443-8C46-6A318D952DFD}"/>
          </ac:spMkLst>
        </pc:spChg>
        <pc:spChg chg="add">
          <ac:chgData name="Balogh Imre" userId="dcdb4aa1-c4a6-4935-ba08-a9c8de728ff8" providerId="ADAL" clId="{595E1217-272A-4BB7-8499-45C63DC4D6CE}" dt="2023-02-28T16:50:11.335" v="105" actId="26606"/>
          <ac:spMkLst>
            <pc:docMk/>
            <pc:sldMk cId="3811297461" sldId="267"/>
            <ac:spMk id="10" creationId="{DAAE4CDD-124C-4DCF-9584-B6033B545DD5}"/>
          </ac:spMkLst>
        </pc:spChg>
        <pc:spChg chg="add">
          <ac:chgData name="Balogh Imre" userId="dcdb4aa1-c4a6-4935-ba08-a9c8de728ff8" providerId="ADAL" clId="{595E1217-272A-4BB7-8499-45C63DC4D6CE}" dt="2023-02-28T16:50:11.335" v="105" actId="26606"/>
          <ac:spMkLst>
            <pc:docMk/>
            <pc:sldMk cId="3811297461" sldId="267"/>
            <ac:spMk id="12" creationId="{081E4A58-353D-44AE-B2FC-2A74E2E400F7}"/>
          </ac:spMkLst>
        </pc:spChg>
      </pc:sldChg>
      <pc:sldChg chg="addSp delSp modSp add mod setBg">
        <pc:chgData name="Balogh Imre" userId="dcdb4aa1-c4a6-4935-ba08-a9c8de728ff8" providerId="ADAL" clId="{595E1217-272A-4BB7-8499-45C63DC4D6CE}" dt="2023-02-28T17:10:52.679" v="108" actId="20577"/>
        <pc:sldMkLst>
          <pc:docMk/>
          <pc:sldMk cId="3150811691" sldId="268"/>
        </pc:sldMkLst>
        <pc:spChg chg="mod">
          <ac:chgData name="Balogh Imre" userId="dcdb4aa1-c4a6-4935-ba08-a9c8de728ff8" providerId="ADAL" clId="{595E1217-272A-4BB7-8499-45C63DC4D6CE}" dt="2023-02-28T16:50:05.166" v="104" actId="26606"/>
          <ac:spMkLst>
            <pc:docMk/>
            <pc:sldMk cId="3150811691" sldId="268"/>
            <ac:spMk id="2" creationId="{2AD1CFE5-399E-01A5-CB99-9A1DE146C536}"/>
          </ac:spMkLst>
        </pc:spChg>
        <pc:spChg chg="add del mod">
          <ac:chgData name="Balogh Imre" userId="dcdb4aa1-c4a6-4935-ba08-a9c8de728ff8" providerId="ADAL" clId="{595E1217-272A-4BB7-8499-45C63DC4D6CE}" dt="2023-02-28T16:50:05.166" v="104" actId="26606"/>
          <ac:spMkLst>
            <pc:docMk/>
            <pc:sldMk cId="3150811691" sldId="268"/>
            <ac:spMk id="3" creationId="{4F20A2B4-B224-60BA-6BB3-728EC661E9E2}"/>
          </ac:spMkLst>
        </pc:spChg>
        <pc:spChg chg="add">
          <ac:chgData name="Balogh Imre" userId="dcdb4aa1-c4a6-4935-ba08-a9c8de728ff8" providerId="ADAL" clId="{595E1217-272A-4BB7-8499-45C63DC4D6CE}" dt="2023-02-28T16:50:05.166" v="104" actId="26606"/>
          <ac:spMkLst>
            <pc:docMk/>
            <pc:sldMk cId="3150811691" sldId="268"/>
            <ac:spMk id="7" creationId="{907EF6B7-1338-4443-8C46-6A318D952DFD}"/>
          </ac:spMkLst>
        </pc:spChg>
        <pc:spChg chg="add del">
          <ac:chgData name="Balogh Imre" userId="dcdb4aa1-c4a6-4935-ba08-a9c8de728ff8" providerId="ADAL" clId="{595E1217-272A-4BB7-8499-45C63DC4D6CE}" dt="2023-02-28T16:49:57.505" v="101" actId="26606"/>
          <ac:spMkLst>
            <pc:docMk/>
            <pc:sldMk cId="3150811691" sldId="268"/>
            <ac:spMk id="8" creationId="{2B566528-1B12-4246-9431-5C2D7D081168}"/>
          </ac:spMkLst>
        </pc:spChg>
        <pc:spChg chg="add">
          <ac:chgData name="Balogh Imre" userId="dcdb4aa1-c4a6-4935-ba08-a9c8de728ff8" providerId="ADAL" clId="{595E1217-272A-4BB7-8499-45C63DC4D6CE}" dt="2023-02-28T16:50:05.166" v="104" actId="26606"/>
          <ac:spMkLst>
            <pc:docMk/>
            <pc:sldMk cId="3150811691" sldId="268"/>
            <ac:spMk id="9" creationId="{DAAE4CDD-124C-4DCF-9584-B6033B545DD5}"/>
          </ac:spMkLst>
        </pc:spChg>
        <pc:spChg chg="add del">
          <ac:chgData name="Balogh Imre" userId="dcdb4aa1-c4a6-4935-ba08-a9c8de728ff8" providerId="ADAL" clId="{595E1217-272A-4BB7-8499-45C63DC4D6CE}" dt="2023-02-28T16:49:57.505" v="101" actId="26606"/>
          <ac:spMkLst>
            <pc:docMk/>
            <pc:sldMk cId="3150811691" sldId="268"/>
            <ac:spMk id="10" creationId="{2E80C965-DB6D-4F81-9E9E-B027384D0BD6}"/>
          </ac:spMkLst>
        </pc:spChg>
        <pc:spChg chg="add">
          <ac:chgData name="Balogh Imre" userId="dcdb4aa1-c4a6-4935-ba08-a9c8de728ff8" providerId="ADAL" clId="{595E1217-272A-4BB7-8499-45C63DC4D6CE}" dt="2023-02-28T16:50:05.166" v="104" actId="26606"/>
          <ac:spMkLst>
            <pc:docMk/>
            <pc:sldMk cId="3150811691" sldId="268"/>
            <ac:spMk id="11" creationId="{081E4A58-353D-44AE-B2FC-2A74E2E400F7}"/>
          </ac:spMkLst>
        </pc:spChg>
        <pc:spChg chg="add del">
          <ac:chgData name="Balogh Imre" userId="dcdb4aa1-c4a6-4935-ba08-a9c8de728ff8" providerId="ADAL" clId="{595E1217-272A-4BB7-8499-45C63DC4D6CE}" dt="2023-02-28T16:49:57.505" v="101" actId="26606"/>
          <ac:spMkLst>
            <pc:docMk/>
            <pc:sldMk cId="3150811691" sldId="268"/>
            <ac:spMk id="12" creationId="{A580F890-B085-4E95-96AA-55AEBEC5CE6E}"/>
          </ac:spMkLst>
        </pc:spChg>
        <pc:spChg chg="add mod">
          <ac:chgData name="Balogh Imre" userId="dcdb4aa1-c4a6-4935-ba08-a9c8de728ff8" providerId="ADAL" clId="{595E1217-272A-4BB7-8499-45C63DC4D6CE}" dt="2023-02-28T17:10:52.679" v="108" actId="20577"/>
          <ac:spMkLst>
            <pc:docMk/>
            <pc:sldMk cId="3150811691" sldId="268"/>
            <ac:spMk id="13" creationId="{4F20A2B4-B224-60BA-6BB3-728EC661E9E2}"/>
          </ac:spMkLst>
        </pc:spChg>
        <pc:spChg chg="add del">
          <ac:chgData name="Balogh Imre" userId="dcdb4aa1-c4a6-4935-ba08-a9c8de728ff8" providerId="ADAL" clId="{595E1217-272A-4BB7-8499-45C63DC4D6CE}" dt="2023-02-28T16:49:57.505" v="101" actId="26606"/>
          <ac:spMkLst>
            <pc:docMk/>
            <pc:sldMk cId="3150811691" sldId="268"/>
            <ac:spMk id="14" creationId="{D3F51FEB-38FB-4F6C-9F7B-2F2AFAB65463}"/>
          </ac:spMkLst>
        </pc:spChg>
        <pc:spChg chg="add del">
          <ac:chgData name="Balogh Imre" userId="dcdb4aa1-c4a6-4935-ba08-a9c8de728ff8" providerId="ADAL" clId="{595E1217-272A-4BB7-8499-45C63DC4D6CE}" dt="2023-02-28T16:49:57.505" v="101" actId="26606"/>
          <ac:spMkLst>
            <pc:docMk/>
            <pc:sldMk cId="3150811691" sldId="268"/>
            <ac:spMk id="16" creationId="{1E547BA6-BAE0-43BB-A7CA-60F69CE252F0}"/>
          </ac:spMkLst>
        </pc:spChg>
        <pc:graphicFrameChg chg="add del">
          <ac:chgData name="Balogh Imre" userId="dcdb4aa1-c4a6-4935-ba08-a9c8de728ff8" providerId="ADAL" clId="{595E1217-272A-4BB7-8499-45C63DC4D6CE}" dt="2023-02-28T16:50:05.150" v="103" actId="26606"/>
          <ac:graphicFrameMkLst>
            <pc:docMk/>
            <pc:sldMk cId="3150811691" sldId="268"/>
            <ac:graphicFrameMk id="5" creationId="{2430213B-DA87-BA1D-2781-6A67DA45AFAB}"/>
          </ac:graphicFrameMkLst>
        </pc:graphicFrameChg>
      </pc:sldChg>
    </pc:docChg>
  </pc:docChgLst>
  <pc:docChgLst>
    <pc:chgData name="Balogh Imre" userId="dcdb4aa1-c4a6-4935-ba08-a9c8de728ff8" providerId="ADAL" clId="{B70FC708-C127-49AA-A575-7AF19E88372F}"/>
    <pc:docChg chg="undo custSel addSld modSld">
      <pc:chgData name="Balogh Imre" userId="dcdb4aa1-c4a6-4935-ba08-a9c8de728ff8" providerId="ADAL" clId="{B70FC708-C127-49AA-A575-7AF19E88372F}" dt="2023-02-20T18:16:00.479" v="79" actId="207"/>
      <pc:docMkLst>
        <pc:docMk/>
      </pc:docMkLst>
      <pc:sldChg chg="addSp delSp modSp new mod setBg">
        <pc:chgData name="Balogh Imre" userId="dcdb4aa1-c4a6-4935-ba08-a9c8de728ff8" providerId="ADAL" clId="{B70FC708-C127-49AA-A575-7AF19E88372F}" dt="2023-02-20T18:16:00.479" v="79" actId="207"/>
        <pc:sldMkLst>
          <pc:docMk/>
          <pc:sldMk cId="1897077256" sldId="266"/>
        </pc:sldMkLst>
        <pc:spChg chg="mod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2" creationId="{FA682932-AB82-4BE8-84F2-657E870A0E92}"/>
          </ac:spMkLst>
        </pc:spChg>
        <pc:spChg chg="add del mod">
          <ac:chgData name="Balogh Imre" userId="dcdb4aa1-c4a6-4935-ba08-a9c8de728ff8" providerId="ADAL" clId="{B70FC708-C127-49AA-A575-7AF19E88372F}" dt="2023-02-20T18:09:31.493" v="38" actId="26606"/>
          <ac:spMkLst>
            <pc:docMk/>
            <pc:sldMk cId="1897077256" sldId="266"/>
            <ac:spMk id="3" creationId="{DF4B44C6-ABF3-6D5D-3A20-57C4FB3A4B15}"/>
          </ac:spMkLst>
        </pc:spChg>
        <pc:spChg chg="add del mod">
          <ac:chgData name="Balogh Imre" userId="dcdb4aa1-c4a6-4935-ba08-a9c8de728ff8" providerId="ADAL" clId="{B70FC708-C127-49AA-A575-7AF19E88372F}" dt="2023-02-20T18:08:34.103" v="4"/>
          <ac:spMkLst>
            <pc:docMk/>
            <pc:sldMk cId="1897077256" sldId="266"/>
            <ac:spMk id="4" creationId="{EFF19F51-16CF-2D0B-20DC-F0FB0A934546}"/>
          </ac:spMkLst>
        </pc:spChg>
        <pc:spChg chg="add del">
          <ac:chgData name="Balogh Imre" userId="dcdb4aa1-c4a6-4935-ba08-a9c8de728ff8" providerId="ADAL" clId="{B70FC708-C127-49AA-A575-7AF19E88372F}" dt="2023-02-20T18:09:56.013" v="42"/>
          <ac:spMkLst>
            <pc:docMk/>
            <pc:sldMk cId="1897077256" sldId="266"/>
            <ac:spMk id="6" creationId="{DDCDC381-EF4C-C211-C0E3-106079F59C35}"/>
          </ac:spMkLst>
        </pc:spChg>
        <pc:spChg chg="add del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8" creationId="{1B15ED52-F352-441B-82BF-E0EA34836D08}"/>
          </ac:spMkLst>
        </pc:spChg>
        <pc:spChg chg="add del">
          <ac:chgData name="Balogh Imre" userId="dcdb4aa1-c4a6-4935-ba08-a9c8de728ff8" providerId="ADAL" clId="{B70FC708-C127-49AA-A575-7AF19E88372F}" dt="2023-02-20T18:09:31.476" v="37" actId="26606"/>
          <ac:spMkLst>
            <pc:docMk/>
            <pc:sldMk cId="1897077256" sldId="266"/>
            <ac:spMk id="9" creationId="{42285737-90EE-47DC-AC80-8AE156B11969}"/>
          </ac:spMkLst>
        </pc:spChg>
        <pc:spChg chg="add del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10" creationId="{3B2E3793-BFE6-45A2-9B7B-E18844431C99}"/>
          </ac:spMkLst>
        </pc:spChg>
        <pc:spChg chg="add del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12" creationId="{BC4C4868-CB8F-4AF9-9CDB-8108F2C19B67}"/>
          </ac:spMkLst>
        </pc:spChg>
        <pc:spChg chg="add del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14" creationId="{375E0459-6403-40CD-989D-56A4407CA12E}"/>
          </ac:spMkLst>
        </pc:spChg>
        <pc:spChg chg="add del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16" creationId="{53E5B1A8-3AC9-4BD1-9BBC-78CA94F2D1BA}"/>
          </ac:spMkLst>
        </pc:spChg>
        <pc:spChg chg="add mod">
          <ac:chgData name="Balogh Imre" userId="dcdb4aa1-c4a6-4935-ba08-a9c8de728ff8" providerId="ADAL" clId="{B70FC708-C127-49AA-A575-7AF19E88372F}" dt="2023-02-20T18:16:00.479" v="79" actId="207"/>
          <ac:spMkLst>
            <pc:docMk/>
            <pc:sldMk cId="1897077256" sldId="266"/>
            <ac:spMk id="19" creationId="{DF4B44C6-ABF3-6D5D-3A20-57C4FB3A4B15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24" creationId="{827B839B-9ADE-406B-8590-F1CAEDED45A1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26" creationId="{CFE45BF0-46DB-408C-B5F7-7B11716805D4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28" creationId="{2AEBC8F2-97B1-41B4-93F1-2D289E197FBA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30" creationId="{472E3A19-F5D5-48FC-BB9C-48C2F68F598B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32" creationId="{7A62E32F-BB65-43A8-8EB5-92346890E549}"/>
          </ac:spMkLst>
        </pc:spChg>
        <pc:spChg chg="add del">
          <ac:chgData name="Balogh Imre" userId="dcdb4aa1-c4a6-4935-ba08-a9c8de728ff8" providerId="ADAL" clId="{B70FC708-C127-49AA-A575-7AF19E88372F}" dt="2023-02-20T18:10:27.315" v="48" actId="26606"/>
          <ac:spMkLst>
            <pc:docMk/>
            <pc:sldMk cId="1897077256" sldId="266"/>
            <ac:spMk id="34" creationId="{14E91B64-9FCC-451E-AFB4-A827D6329367}"/>
          </ac:spMkLst>
        </pc:spChg>
        <pc:spChg chg="add del">
          <ac:chgData name="Balogh Imre" userId="dcdb4aa1-c4a6-4935-ba08-a9c8de728ff8" providerId="ADAL" clId="{B70FC708-C127-49AA-A575-7AF19E88372F}" dt="2023-02-20T18:10:28.295" v="50" actId="26606"/>
          <ac:spMkLst>
            <pc:docMk/>
            <pc:sldMk cId="1897077256" sldId="266"/>
            <ac:spMk id="36" creationId="{488333BA-AE6E-427A-9B16-A39C8073F4EB}"/>
          </ac:spMkLst>
        </pc:spChg>
        <pc:spChg chg="add del">
          <ac:chgData name="Balogh Imre" userId="dcdb4aa1-c4a6-4935-ba08-a9c8de728ff8" providerId="ADAL" clId="{B70FC708-C127-49AA-A575-7AF19E88372F}" dt="2023-02-20T18:10:28.295" v="50" actId="26606"/>
          <ac:spMkLst>
            <pc:docMk/>
            <pc:sldMk cId="1897077256" sldId="266"/>
            <ac:spMk id="37" creationId="{F98ED85F-DCEE-4B50-802E-71A6E3E12B04}"/>
          </ac:spMkLst>
        </pc:spChg>
        <pc:spChg chg="add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39" creationId="{70DFC902-7D23-471A-B557-B6B6917D7A0D}"/>
          </ac:spMkLst>
        </pc:spChg>
        <pc:spChg chg="add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40" creationId="{A55D5633-D557-4DCA-982C-FF36EB7A1C00}"/>
          </ac:spMkLst>
        </pc:spChg>
        <pc:spChg chg="add">
          <ac:chgData name="Balogh Imre" userId="dcdb4aa1-c4a6-4935-ba08-a9c8de728ff8" providerId="ADAL" clId="{B70FC708-C127-49AA-A575-7AF19E88372F}" dt="2023-02-20T18:10:28.311" v="51" actId="26606"/>
          <ac:spMkLst>
            <pc:docMk/>
            <pc:sldMk cId="1897077256" sldId="266"/>
            <ac:spMk id="41" creationId="{450D3AD2-FA80-415F-A9CE-54D884561CD7}"/>
          </ac:spMkLst>
        </pc:spChg>
        <pc:grpChg chg="add del">
          <ac:chgData name="Balogh Imre" userId="dcdb4aa1-c4a6-4935-ba08-a9c8de728ff8" providerId="ADAL" clId="{B70FC708-C127-49AA-A575-7AF19E88372F}" dt="2023-02-20T18:09:31.476" v="37" actId="26606"/>
          <ac:grpSpMkLst>
            <pc:docMk/>
            <pc:sldMk cId="1897077256" sldId="266"/>
            <ac:grpSpMk id="11" creationId="{B57BDC17-F1B3-455F-BBF1-680AA1F25C06}"/>
          </ac:grpSpMkLst>
        </pc:grpChg>
        <pc:graphicFrameChg chg="add del">
          <ac:chgData name="Balogh Imre" userId="dcdb4aa1-c4a6-4935-ba08-a9c8de728ff8" providerId="ADAL" clId="{B70FC708-C127-49AA-A575-7AF19E88372F}" dt="2023-02-20T18:09:31.476" v="37" actId="26606"/>
          <ac:graphicFrameMkLst>
            <pc:docMk/>
            <pc:sldMk cId="1897077256" sldId="266"/>
            <ac:graphicFrameMk id="5" creationId="{BE749B1E-5676-D506-E11F-46E733DD0D85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AA1E41-C92B-F6FC-B201-DB4AAE952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F25526E-510D-63B2-BE9F-8D098F607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9875A3-F457-9860-0526-BF7BF959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366925-956E-402A-F62B-2866CAB59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5E04CFE-1706-EF64-1ECF-4F79FFFE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529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E79137-4DF7-4273-6F93-44CDDB28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427713-DC29-2DA5-7010-256223618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012518-931F-5E1E-73F7-1F7D3545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9DF660E-9504-4C98-8D59-7F1BC22E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B0425ED-0EF4-D06B-54A1-26A254E3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914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698886-2554-0AFB-1457-67C1F107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DAE0803-0517-DCCF-0023-213583626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DA73A0-5732-8B14-12FE-3BBCFE3B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E50961-B687-8866-C53F-BFBB6BC30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BA3962-1250-4B95-8713-E3D0B495B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186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41087E-54E5-76C5-583C-AA5DF675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F00BC1-13EB-8A32-B737-02D88CEF5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7250563-EDFD-1685-AFE9-B65B48C10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6673623-E80B-55C0-3D9B-D5960226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671654-F431-F29D-325B-4D77393D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40467DC-3AEA-80E8-EAE3-B615ADC8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567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54E23F-7E6F-9940-D6FA-8281E3D5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99E690C-B615-37C4-B983-CF8306B0C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6692E4E-EA5F-A412-0274-CC03BF424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E74BB8A-4770-ADC9-90E6-378912C86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6B79F83-1F71-9C52-AFAA-68DF134D3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AFED6C6-4A08-30A6-BEC5-93747709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C8D4E7F-BBE7-7D3C-D722-FE24EECD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7B009B2-92BA-1319-4D52-C37C8C2C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031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753344-B7E3-4367-44F7-3E7896539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87481EE-884E-3540-DC93-05557443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40CB34D-586E-1E9D-22D7-0B9BB4F4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BD1DD00-5CEE-3DCA-7A7D-A1B3C6392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097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7E007F9-9F3C-293B-2583-687D6C51E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84DE110-C57B-508C-48E6-E35CD638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C1FF74B-3F22-0048-A66B-3862410EA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127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F80E78-A87B-21EB-6EBF-112C5833B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44924E-9CBF-2558-A94B-3A63F13D4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51EC08F-CF57-12C8-AD28-169A57725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8C5A6E7-A553-3856-E9AC-5468E92F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8E98222-06B9-9180-9C23-70B83DC4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324EA6F-1D2C-9F28-4346-BC24CC7F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70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D0C95F-4B7C-6AC0-98B4-81BC0E47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FC5C6C1-43E3-4524-13F2-7A534C1809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FC0DBCD-3CF8-1C36-7293-214D2FC31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690D495-478E-BAB0-BE89-AB136C45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66F9F70-98E8-746F-76CD-ABD768AF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320377-2E3E-3D10-02A7-744A8EBE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451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0A3187-2A32-25E1-D254-318D322F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208F76C-93C7-E68E-CEB5-F52796579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84E4779-5ABB-8D76-CE85-0F0955DE1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E4EA273-8B2C-4D05-FEE1-800A9E85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77F4E33-1903-16FC-88A9-C15588B3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954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91AAFDF1-AE64-F4CE-459D-FE37608F2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227BE65-A193-FE25-6C2E-B0FE2405A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E76B260-05D6-0A3C-F9A1-C9C1A9D8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1C29B0B-B943-F206-98C0-B0830839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079BBA-AADD-5772-38E0-D9881C179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239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A69103A-4512-870D-A513-F679EF657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EB6DF94-F1F0-21A1-1469-2E3C34752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4281F1-DFE4-25C5-22AA-A23E2ACE5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6808-9273-4DE2-ADE6-EFFA154276DF}" type="datetimeFigureOut">
              <a:rPr lang="hu-HU" smtClean="0"/>
              <a:t>2023. 02. 28.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C8FFB1-DFAE-3E64-E914-84B099D67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F975209-1969-D084-97AB-E83B9C6AE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9E7B2-4CF2-4530-B5C9-305067BBD0A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20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etbootstrap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EC8B62B-6007-4D30-EA7D-96CAA679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hu-HU" sz="4800" dirty="0" err="1">
                <a:solidFill>
                  <a:srgbClr val="FFFFFF"/>
                </a:solidFill>
              </a:rPr>
              <a:t>Bootstrap</a:t>
            </a:r>
            <a:r>
              <a:rPr lang="hu-HU" sz="4800" dirty="0">
                <a:solidFill>
                  <a:srgbClr val="FFFFFF"/>
                </a:solidFill>
              </a:rPr>
              <a:t> 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4888D45-4436-275F-74C2-DE8531F21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endParaRPr lang="hu-HU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B629247-6F1B-9B25-9464-C90BB99E8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u-HU" sz="4000" dirty="0">
                <a:solidFill>
                  <a:srgbClr val="FFFFFF"/>
                </a:solidFill>
              </a:rPr>
              <a:t>Definíció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CFF4AE-7B07-7F01-8127-0F631BF64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3200" b="0" i="0" dirty="0">
                <a:effectLst/>
                <a:latin typeface="Söhne"/>
              </a:rPr>
              <a:t>A </a:t>
            </a:r>
            <a:r>
              <a:rPr lang="hu-HU" sz="3200" b="0" i="0" dirty="0" err="1">
                <a:effectLst/>
                <a:latin typeface="Söhne"/>
              </a:rPr>
              <a:t>Bootstrap</a:t>
            </a:r>
            <a:r>
              <a:rPr lang="hu-HU" sz="3200" b="0" i="0" dirty="0">
                <a:effectLst/>
                <a:latin typeface="Söhne"/>
              </a:rPr>
              <a:t> rendszer egy nyílt forráskódú keretrendszer, amely segítségével gyorsan és könnyen lehet készíteni reszponzív weboldalakat. A </a:t>
            </a:r>
            <a:r>
              <a:rPr lang="hu-HU" sz="3200" b="0" i="0" dirty="0" err="1">
                <a:effectLst/>
                <a:latin typeface="Söhne"/>
              </a:rPr>
              <a:t>Bootstrap</a:t>
            </a:r>
            <a:r>
              <a:rPr lang="hu-HU" sz="3200" b="0" i="0" dirty="0">
                <a:effectLst/>
                <a:latin typeface="Söhne"/>
              </a:rPr>
              <a:t> tartalmaz előre elkészített HTML, CSS és JavaScript komponenseket, amelyek segítségével egyszerűen lehet testre szabni az oldalak kinézetét és funkcionalitását.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84836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D7539E4-418D-B44A-DA7B-622F095F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hu-HU" sz="4000" dirty="0" err="1">
                <a:solidFill>
                  <a:srgbClr val="FFFFFF"/>
                </a:solidFill>
              </a:rPr>
              <a:t>Reszponzivitás</a:t>
            </a:r>
            <a:endParaRPr lang="hu-HU" sz="4000" dirty="0">
              <a:solidFill>
                <a:srgbClr val="FFFFFF"/>
              </a:solidFill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599ED4-7303-4B80-756D-D4D8B47D9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743935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2400" b="0" i="0" dirty="0">
                <a:solidFill>
                  <a:srgbClr val="FEFFFF"/>
                </a:solidFill>
                <a:effectLst/>
                <a:latin typeface="Söhne"/>
              </a:rPr>
              <a:t>A </a:t>
            </a:r>
            <a:r>
              <a:rPr lang="hu-HU" sz="2400" b="1" i="0" dirty="0">
                <a:solidFill>
                  <a:srgbClr val="FEFFFF"/>
                </a:solidFill>
                <a:effectLst/>
                <a:latin typeface="Söhne"/>
              </a:rPr>
              <a:t>reszponzív weboldal </a:t>
            </a:r>
            <a:r>
              <a:rPr lang="hu-HU" sz="2400" b="0" i="0" dirty="0">
                <a:solidFill>
                  <a:srgbClr val="FEFFFF"/>
                </a:solidFill>
                <a:effectLst/>
                <a:latin typeface="Söhne"/>
              </a:rPr>
              <a:t>egy olyan weboldal, amely képes alkalmazkodni a különböző eszközök képernyőméretéhez például az asztali számítógépek, laptopok, táblagépek, okostelefonok számára is. Ez azt jelenti, hogy a reszponzív weboldal úgy jeleníti meg az oldal tartalmát, hogy az optimális legyen az adott </a:t>
            </a:r>
            <a:r>
              <a:rPr lang="hu-HU" sz="2400" b="0" i="0" dirty="0" err="1">
                <a:solidFill>
                  <a:srgbClr val="FEFFFF"/>
                </a:solidFill>
                <a:effectLst/>
                <a:latin typeface="Söhne"/>
              </a:rPr>
              <a:t>kijelzőméretre</a:t>
            </a:r>
            <a:r>
              <a:rPr lang="hu-HU" sz="2400" b="0" i="0" dirty="0">
                <a:solidFill>
                  <a:srgbClr val="FEFFFF"/>
                </a:solidFill>
                <a:effectLst/>
                <a:latin typeface="Söhne"/>
              </a:rPr>
              <a:t>, anélkül hogy a felhasználók vízszintesen görgetniük kellene a weboldalon, vagy az oldal tartalmának elveszne egy része.</a:t>
            </a:r>
          </a:p>
        </p:txBody>
      </p:sp>
    </p:spTree>
    <p:extLst>
      <p:ext uri="{BB962C8B-B14F-4D97-AF65-F5344CB8AC3E}">
        <p14:creationId xmlns:p14="http://schemas.microsoft.com/office/powerpoint/2010/main" val="75864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CA1AF69-18AF-2D0A-5908-E65061DB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769156"/>
          </a:xfrm>
        </p:spPr>
        <p:txBody>
          <a:bodyPr anchor="b">
            <a:normAutofit fontScale="90000"/>
          </a:bodyPr>
          <a:lstStyle/>
          <a:p>
            <a:pPr algn="r"/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A </a:t>
            </a:r>
            <a:r>
              <a:rPr lang="hu-HU" sz="4000" b="0" i="0" dirty="0" err="1">
                <a:solidFill>
                  <a:srgbClr val="FFFFFF"/>
                </a:solidFill>
                <a:effectLst/>
                <a:latin typeface="Söhne"/>
              </a:rPr>
              <a:t>Bootstrap</a:t>
            </a: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 használatához a következő lépéseket kell követni</a:t>
            </a: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I. lépés</a:t>
            </a:r>
            <a:endParaRPr lang="hu-HU" sz="4000" dirty="0">
              <a:solidFill>
                <a:srgbClr val="FFFFFF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B6B89C-0EC1-5818-CCCC-2D6017CDA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4397649"/>
          </a:xfrm>
        </p:spPr>
        <p:txBody>
          <a:bodyPr anchor="ctr"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2400" b="0" i="0" dirty="0">
                <a:effectLst/>
                <a:latin typeface="Söhne"/>
              </a:rPr>
              <a:t>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fájlok letöltése: Az első lépés 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fájlok letöltése a hivatalos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oldalról (</a:t>
            </a:r>
            <a:r>
              <a:rPr lang="hu-HU" sz="2400" b="0" i="0" u="sng" dirty="0">
                <a:effectLst/>
                <a:latin typeface="Söhne"/>
                <a:hlinkClick r:id="rId2"/>
              </a:rPr>
              <a:t>https://getbootstrap.com/</a:t>
            </a:r>
            <a:r>
              <a:rPr lang="hu-HU" sz="2400" b="0" i="0" dirty="0">
                <a:effectLst/>
                <a:latin typeface="Söhne"/>
              </a:rPr>
              <a:t>). A fájlok letöltése után kicsomagolhatjuk őket a projekt mappájába.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CSS és JavaScript fájlok beillesztése: Az első fájl 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CSS fájlja, amely az oldal kinézetéért felelős. Az oldalunk fejlécébe kell illeszteni a CSS fájlt, a következő módon: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354FBF9-A1CB-D28A-D240-B4373BBF38C8}"/>
              </a:ext>
            </a:extLst>
          </p:cNvPr>
          <p:cNvSpPr txBox="1"/>
          <p:nvPr/>
        </p:nvSpPr>
        <p:spPr>
          <a:xfrm>
            <a:off x="4905054" y="5322377"/>
            <a:ext cx="609464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0" i="0" dirty="0">
                <a:effectLst/>
                <a:latin typeface="Söhne"/>
              </a:rPr>
              <a:t>&lt;link </a:t>
            </a:r>
            <a:r>
              <a:rPr lang="en-US" sz="1800" b="0" i="0" dirty="0" err="1">
                <a:effectLst/>
                <a:latin typeface="Söhne"/>
              </a:rPr>
              <a:t>rel</a:t>
            </a:r>
            <a:r>
              <a:rPr lang="en-US" sz="1800" b="0" i="0" dirty="0">
                <a:effectLst/>
                <a:latin typeface="Söhne"/>
              </a:rPr>
              <a:t>="stylesheet" </a:t>
            </a:r>
            <a:r>
              <a:rPr lang="en-US" sz="1800" b="0" i="0" dirty="0" err="1">
                <a:effectLst/>
                <a:latin typeface="Söhne"/>
              </a:rPr>
              <a:t>href</a:t>
            </a:r>
            <a:r>
              <a:rPr lang="en-US" sz="1800" b="0" i="0" dirty="0">
                <a:effectLst/>
                <a:latin typeface="Söhne"/>
              </a:rPr>
              <a:t>="path/to/bootstrap.css"&gt;</a:t>
            </a:r>
          </a:p>
        </p:txBody>
      </p:sp>
    </p:spTree>
    <p:extLst>
      <p:ext uri="{BB962C8B-B14F-4D97-AF65-F5344CB8AC3E}">
        <p14:creationId xmlns:p14="http://schemas.microsoft.com/office/powerpoint/2010/main" val="273190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CA1AF69-18AF-2D0A-5908-E65061DB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769156"/>
          </a:xfrm>
        </p:spPr>
        <p:txBody>
          <a:bodyPr anchor="b">
            <a:normAutofit fontScale="90000"/>
          </a:bodyPr>
          <a:lstStyle/>
          <a:p>
            <a:pPr algn="r"/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A </a:t>
            </a:r>
            <a:r>
              <a:rPr lang="hu-HU" sz="4000" b="0" i="0" dirty="0" err="1">
                <a:solidFill>
                  <a:srgbClr val="FFFFFF"/>
                </a:solidFill>
                <a:effectLst/>
                <a:latin typeface="Söhne"/>
              </a:rPr>
              <a:t>Bootstrap</a:t>
            </a: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 használatához a következő lépéseket kell követni</a:t>
            </a: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II. lépés</a:t>
            </a:r>
            <a:endParaRPr lang="hu-HU" sz="4000" dirty="0">
              <a:solidFill>
                <a:srgbClr val="FFFFFF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B6B89C-0EC1-5818-CCCC-2D6017CDA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1"/>
            <a:ext cx="6555347" cy="27795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2400" b="0" i="0" dirty="0">
                <a:effectLst/>
                <a:latin typeface="Söhne"/>
              </a:rPr>
              <a:t>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JavaScript fájlja felelős az oldal interaktív funkcióiért, mint például a modális ablakok, navigációs menük, stb. A fájlt az oldalunk láblécébe kell illeszteni, a következő módon: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354FBF9-A1CB-D28A-D240-B4373BBF38C8}"/>
              </a:ext>
            </a:extLst>
          </p:cNvPr>
          <p:cNvSpPr txBox="1"/>
          <p:nvPr/>
        </p:nvSpPr>
        <p:spPr>
          <a:xfrm>
            <a:off x="4905054" y="3709150"/>
            <a:ext cx="609464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0" i="0" dirty="0">
                <a:effectLst/>
                <a:latin typeface="Söhne"/>
              </a:rPr>
              <a:t>&lt;script </a:t>
            </a:r>
            <a:r>
              <a:rPr lang="en-US" sz="1800" b="0" i="0" dirty="0" err="1">
                <a:effectLst/>
                <a:latin typeface="Söhne"/>
              </a:rPr>
              <a:t>src</a:t>
            </a:r>
            <a:r>
              <a:rPr lang="en-US" sz="1800" b="0" i="0" dirty="0">
                <a:effectLst/>
                <a:latin typeface="Söhne"/>
              </a:rPr>
              <a:t>="path/to/bootstrap.js"&gt;&lt;/script&gt;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344850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CA1AF69-18AF-2D0A-5908-E65061DB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769156"/>
          </a:xfrm>
        </p:spPr>
        <p:txBody>
          <a:bodyPr anchor="b">
            <a:normAutofit fontScale="90000"/>
          </a:bodyPr>
          <a:lstStyle/>
          <a:p>
            <a:pPr algn="r"/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A </a:t>
            </a:r>
            <a:r>
              <a:rPr lang="hu-HU" sz="4000" b="0" i="0" dirty="0" err="1">
                <a:solidFill>
                  <a:srgbClr val="FFFFFF"/>
                </a:solidFill>
                <a:effectLst/>
                <a:latin typeface="Söhne"/>
              </a:rPr>
              <a:t>Bootstrap</a:t>
            </a: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 használatához a következő lépéseket kell követni</a:t>
            </a: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b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</a:br>
            <a:r>
              <a:rPr lang="hu-HU" sz="4000" b="0" i="0" dirty="0">
                <a:solidFill>
                  <a:srgbClr val="FFFFFF"/>
                </a:solidFill>
                <a:effectLst/>
                <a:latin typeface="Söhne"/>
              </a:rPr>
              <a:t>III. lépés</a:t>
            </a:r>
            <a:endParaRPr lang="hu-HU" sz="4000" dirty="0">
              <a:solidFill>
                <a:srgbClr val="FFFFFF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B6B89C-0EC1-5818-CCCC-2D6017CDA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4200425"/>
          </a:xfrm>
        </p:spPr>
        <p:txBody>
          <a:bodyPr anchor="ctr"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2400" b="0" i="0" dirty="0">
                <a:effectLst/>
                <a:latin typeface="Söhne"/>
              </a:rPr>
              <a:t>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komponensek használata: A </a:t>
            </a:r>
            <a:r>
              <a:rPr lang="hu-HU" sz="2400" b="0" i="0" dirty="0" err="1">
                <a:effectLst/>
                <a:latin typeface="Söhne"/>
              </a:rPr>
              <a:t>Bootstrap</a:t>
            </a:r>
            <a:r>
              <a:rPr lang="hu-HU" sz="2400" b="0" i="0" dirty="0">
                <a:effectLst/>
                <a:latin typeface="Söhne"/>
              </a:rPr>
              <a:t> tartalmaz sok előre elkészített komponenst, például gombokat, űrlapokat, táblázatokat, navigációs menüket stb. A komponenseket HTML kódban kell elhelyezni, és </a:t>
            </a:r>
            <a:r>
              <a:rPr lang="hu-HU" sz="2400" b="0" i="0" dirty="0" err="1">
                <a:effectLst/>
                <a:latin typeface="Söhne"/>
              </a:rPr>
              <a:t>testreszabni</a:t>
            </a:r>
            <a:r>
              <a:rPr lang="hu-HU" sz="2400" b="0" i="0" dirty="0">
                <a:effectLst/>
                <a:latin typeface="Söhne"/>
              </a:rPr>
              <a:t> a saját igényeinknek megfelelően.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400" dirty="0">
                <a:latin typeface="Söhne"/>
              </a:rPr>
              <a:t>Például, ha egy gombot akarunk létrehozni, akkor a következő HTML kódot kell beilleszteni:</a:t>
            </a:r>
          </a:p>
          <a:p>
            <a:pPr marL="0" indent="0">
              <a:lnSpc>
                <a:spcPct val="150000"/>
              </a:lnSpc>
              <a:buNone/>
            </a:pPr>
            <a:endParaRPr lang="hu-HU" sz="2400" b="0" i="0" dirty="0">
              <a:effectLst/>
              <a:latin typeface="Söhne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354FBF9-A1CB-D28A-D240-B4373BBF38C8}"/>
              </a:ext>
            </a:extLst>
          </p:cNvPr>
          <p:cNvSpPr txBox="1"/>
          <p:nvPr/>
        </p:nvSpPr>
        <p:spPr>
          <a:xfrm>
            <a:off x="4807211" y="4665239"/>
            <a:ext cx="609464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0" i="0">
                <a:effectLst/>
                <a:latin typeface="Söhne"/>
              </a:rPr>
              <a:t>&lt;button class="btn btn-primary"&gt;Kattintson rám&lt;/button&gt;</a:t>
            </a:r>
            <a:endParaRPr lang="en-US" sz="1800" b="0" i="0" dirty="0">
              <a:effectLst/>
              <a:latin typeface="Söhne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05929D7-CD25-8D13-6B5B-413D38FA1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410" y="5418719"/>
            <a:ext cx="21526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1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8DED5DA-4D65-0797-A874-CA95F711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hu-HU" sz="4000" dirty="0">
                <a:solidFill>
                  <a:srgbClr val="FFFFFF"/>
                </a:solidFill>
              </a:rPr>
              <a:t>Leggyakoribb BS5 osztályok</a:t>
            </a:r>
            <a:endParaRPr lang="hu-HU" sz="4000">
              <a:solidFill>
                <a:srgbClr val="FFFFFF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8C9F4C-8E03-5301-7C6E-579EDFD6D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885280"/>
            <a:ext cx="11572874" cy="4678182"/>
          </a:xfrm>
        </p:spPr>
        <p:txBody>
          <a:bodyPr anchor="ctr">
            <a:normAutofit lnSpcReduction="10000"/>
          </a:bodyPr>
          <a:lstStyle/>
          <a:p>
            <a:r>
              <a:rPr lang="hu-HU" sz="3600" b="1" dirty="0" err="1"/>
              <a:t>container</a:t>
            </a:r>
            <a:r>
              <a:rPr lang="hu-HU" sz="3600" b="1" dirty="0"/>
              <a:t> és </a:t>
            </a:r>
            <a:r>
              <a:rPr lang="hu-HU" sz="3600" b="1" dirty="0" err="1"/>
              <a:t>container</a:t>
            </a:r>
            <a:r>
              <a:rPr lang="hu-HU" sz="3600" b="1" dirty="0"/>
              <a:t>-fluid: </a:t>
            </a:r>
            <a:r>
              <a:rPr lang="hu-HU" sz="3600" dirty="0"/>
              <a:t>A </a:t>
            </a:r>
            <a:r>
              <a:rPr lang="hu-HU" sz="3600" dirty="0" err="1"/>
              <a:t>container</a:t>
            </a:r>
            <a:r>
              <a:rPr lang="hu-HU" sz="3600" dirty="0"/>
              <a:t> egy olyan osztály, amely az oldal közepére igazítja a tartalmat, míg a </a:t>
            </a:r>
            <a:r>
              <a:rPr lang="hu-HU" sz="3600" dirty="0" err="1"/>
              <a:t>container</a:t>
            </a:r>
            <a:r>
              <a:rPr lang="hu-HU" sz="3600" dirty="0"/>
              <a:t>-fluid osztály teljes szélességben megjeleníti a tartalmat. A </a:t>
            </a:r>
            <a:r>
              <a:rPr lang="hu-HU" sz="3600" dirty="0" err="1"/>
              <a:t>container</a:t>
            </a:r>
            <a:r>
              <a:rPr lang="hu-HU" sz="3600" dirty="0"/>
              <a:t> osztályt általában az oldal fő tartalmának középre igazításához használják.</a:t>
            </a:r>
          </a:p>
          <a:p>
            <a:r>
              <a:rPr lang="hu-HU" sz="3600" b="1" dirty="0"/>
              <a:t>text-*</a:t>
            </a:r>
            <a:r>
              <a:rPr lang="hu-HU" sz="3600" dirty="0"/>
              <a:t>: A text-* osztályokat használják a szöveg formázásához, ahol az * az alkalmazni kívánt formázás típusát jelzi. Például a text-center osztály középre igazítja a szöveget, míg az text-</a:t>
            </a:r>
            <a:r>
              <a:rPr lang="hu-HU" sz="3600" dirty="0" err="1"/>
              <a:t>danger</a:t>
            </a:r>
            <a:r>
              <a:rPr lang="hu-HU" sz="3600" dirty="0"/>
              <a:t> osztály pirosra színezi a szöveget.</a:t>
            </a:r>
          </a:p>
        </p:txBody>
      </p:sp>
    </p:spTree>
    <p:extLst>
      <p:ext uri="{BB962C8B-B14F-4D97-AF65-F5344CB8AC3E}">
        <p14:creationId xmlns:p14="http://schemas.microsoft.com/office/powerpoint/2010/main" val="832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984C07-2DC5-6200-845F-9B28423C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618564"/>
            <a:ext cx="11677650" cy="5781807"/>
          </a:xfrm>
        </p:spPr>
        <p:txBody>
          <a:bodyPr anchor="t">
            <a:normAutofit/>
          </a:bodyPr>
          <a:lstStyle/>
          <a:p>
            <a:r>
              <a:rPr lang="hu-HU" sz="4400" b="1" dirty="0"/>
              <a:t>text-</a:t>
            </a:r>
            <a:r>
              <a:rPr lang="hu-HU" sz="4400" b="1" dirty="0" err="1"/>
              <a:t>muted</a:t>
            </a:r>
            <a:r>
              <a:rPr lang="hu-HU" sz="4400" dirty="0"/>
              <a:t>: Szürke szövegszín, amely általában használatos a kevésbé fontos vagy inaktív tartalmak jelölésére.</a:t>
            </a:r>
          </a:p>
          <a:p>
            <a:r>
              <a:rPr lang="hu-HU" sz="4400" b="1" dirty="0"/>
              <a:t>text-</a:t>
            </a:r>
            <a:r>
              <a:rPr lang="hu-HU" sz="4400" b="1" dirty="0" err="1"/>
              <a:t>primary</a:t>
            </a:r>
            <a:r>
              <a:rPr lang="hu-HU" sz="4400" b="1" dirty="0"/>
              <a:t>, text-</a:t>
            </a:r>
            <a:r>
              <a:rPr lang="hu-HU" sz="4400" b="1" dirty="0" err="1"/>
              <a:t>secondary</a:t>
            </a:r>
            <a:r>
              <a:rPr lang="hu-HU" sz="4400" b="1" dirty="0"/>
              <a:t>, text-</a:t>
            </a:r>
            <a:r>
              <a:rPr lang="hu-HU" sz="4400" b="1" dirty="0" err="1"/>
              <a:t>success</a:t>
            </a:r>
            <a:r>
              <a:rPr lang="hu-HU" sz="4400" b="1" dirty="0"/>
              <a:t>, text-</a:t>
            </a:r>
            <a:r>
              <a:rPr lang="hu-HU" sz="4400" b="1" dirty="0" err="1"/>
              <a:t>danger</a:t>
            </a:r>
            <a:r>
              <a:rPr lang="hu-HU" sz="4400" b="1" dirty="0"/>
              <a:t>, text-</a:t>
            </a:r>
            <a:r>
              <a:rPr lang="hu-HU" sz="4400" b="1" dirty="0" err="1"/>
              <a:t>warning</a:t>
            </a:r>
            <a:r>
              <a:rPr lang="hu-HU" sz="4400" b="1" dirty="0"/>
              <a:t>, text-</a:t>
            </a:r>
            <a:r>
              <a:rPr lang="hu-HU" sz="4400" b="1" dirty="0" err="1"/>
              <a:t>info</a:t>
            </a:r>
            <a:r>
              <a:rPr lang="hu-HU" sz="4400" b="1" dirty="0"/>
              <a:t> és text-</a:t>
            </a:r>
            <a:r>
              <a:rPr lang="hu-HU" sz="4400" b="1" dirty="0" err="1"/>
              <a:t>light</a:t>
            </a:r>
            <a:r>
              <a:rPr lang="hu-HU" sz="4400" dirty="0"/>
              <a:t>: Az alapértelmezett </a:t>
            </a:r>
            <a:r>
              <a:rPr lang="hu-HU" sz="4400" dirty="0" err="1"/>
              <a:t>Bootstrap</a:t>
            </a:r>
            <a:r>
              <a:rPr lang="hu-HU" sz="4400" dirty="0"/>
              <a:t> színsémához kapcsolódnak, és a szöveg megjelenését különböző színekkel állítják be.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6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984C07-2DC5-6200-845F-9B28423C3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238125"/>
            <a:ext cx="11677650" cy="6162247"/>
          </a:xfrm>
        </p:spPr>
        <p:txBody>
          <a:bodyPr anchor="t">
            <a:normAutofit/>
          </a:bodyPr>
          <a:lstStyle/>
          <a:p>
            <a:r>
              <a:rPr lang="hu-HU" sz="4000" b="1" dirty="0"/>
              <a:t>text-</a:t>
            </a:r>
            <a:r>
              <a:rPr lang="hu-HU" sz="4000" b="1" dirty="0" err="1"/>
              <a:t>white</a:t>
            </a:r>
            <a:r>
              <a:rPr lang="hu-HU" sz="4000" b="1" dirty="0"/>
              <a:t> és text-</a:t>
            </a:r>
            <a:r>
              <a:rPr lang="hu-HU" sz="4000" b="1" dirty="0" err="1"/>
              <a:t>dark</a:t>
            </a:r>
            <a:r>
              <a:rPr lang="hu-HU" sz="4000" dirty="0"/>
              <a:t>: A fehér és a fekete színt jelöli, amelyekkel a szöveg </a:t>
            </a:r>
            <a:r>
              <a:rPr lang="hu-HU" sz="4000" dirty="0" err="1"/>
              <a:t>kontrasztosabbá</a:t>
            </a:r>
            <a:r>
              <a:rPr lang="hu-HU" sz="4000" dirty="0"/>
              <a:t> tehető.</a:t>
            </a:r>
            <a:endParaRPr lang="hu-HU" sz="4000" b="1" dirty="0"/>
          </a:p>
          <a:p>
            <a:r>
              <a:rPr lang="hu-HU" sz="4000" b="1" dirty="0"/>
              <a:t>text-start, text-center</a:t>
            </a:r>
            <a:r>
              <a:rPr lang="hu-HU" sz="4000" b="1"/>
              <a:t>, text-end</a:t>
            </a:r>
            <a:r>
              <a:rPr lang="hu-HU" sz="4000"/>
              <a:t>: </a:t>
            </a:r>
            <a:r>
              <a:rPr lang="hu-HU" sz="4000" dirty="0"/>
              <a:t>Az elhelyezkedést határozzák meg, amelyen belül a szöveg megjelenik. Például a text-center osztály középre igazítja a szöveget.</a:t>
            </a:r>
          </a:p>
          <a:p>
            <a:r>
              <a:rPr lang="hu-HU" sz="4000" b="1" dirty="0"/>
              <a:t>text-</a:t>
            </a:r>
            <a:r>
              <a:rPr lang="hu-HU" sz="4000" b="1" dirty="0" err="1"/>
              <a:t>lowercase</a:t>
            </a:r>
            <a:r>
              <a:rPr lang="hu-HU" sz="4000" b="1" dirty="0"/>
              <a:t>, text-</a:t>
            </a:r>
            <a:r>
              <a:rPr lang="hu-HU" sz="4000" b="1" dirty="0" err="1"/>
              <a:t>uppercase</a:t>
            </a:r>
            <a:r>
              <a:rPr lang="hu-HU" sz="4000" b="1" dirty="0"/>
              <a:t> és text-</a:t>
            </a:r>
            <a:r>
              <a:rPr lang="hu-HU" sz="4000" b="1" dirty="0" err="1"/>
              <a:t>capitalize</a:t>
            </a:r>
            <a:r>
              <a:rPr lang="hu-HU" sz="4000" dirty="0"/>
              <a:t>: A szöveg formázását határozzák meg, például a text-</a:t>
            </a:r>
            <a:r>
              <a:rPr lang="hu-HU" sz="4000" dirty="0" err="1"/>
              <a:t>uppercase</a:t>
            </a:r>
            <a:r>
              <a:rPr lang="hu-HU" sz="4000" dirty="0"/>
              <a:t> osztály az összes betűt nagybetűvé alakítja.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E299AD20-363F-CA3A-E397-491F42157009}"/>
              </a:ext>
            </a:extLst>
          </p:cNvPr>
          <p:cNvSpPr/>
          <p:nvPr/>
        </p:nvSpPr>
        <p:spPr>
          <a:xfrm>
            <a:off x="2061882" y="5656729"/>
            <a:ext cx="7548282" cy="6091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/>
              <a:t>Háttér: </a:t>
            </a:r>
            <a:r>
              <a:rPr lang="hu-HU" sz="2400" b="1" dirty="0" err="1"/>
              <a:t>bg</a:t>
            </a:r>
            <a:r>
              <a:rPr lang="hu-HU" sz="2400" b="1" dirty="0"/>
              <a:t>-*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630325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3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A682932-AB82-4BE8-84F2-657E870A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hu-HU" sz="4000">
                <a:solidFill>
                  <a:schemeClr val="bg1"/>
                </a:solidFill>
              </a:rPr>
              <a:t>BS színek</a:t>
            </a:r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27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artalom helye 2">
            <a:extLst>
              <a:ext uri="{FF2B5EF4-FFF2-40B4-BE49-F238E27FC236}">
                <a16:creationId xmlns:a16="http://schemas.microsoft.com/office/drawing/2014/main" id="{DF4B44C6-ABF3-6D5D-3A20-57C4FB3A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207225"/>
            <a:ext cx="11734800" cy="4422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400" b="1" dirty="0" err="1">
                <a:solidFill>
                  <a:srgbClr val="0D6EFD"/>
                </a:solidFill>
              </a:rPr>
              <a:t>Primary</a:t>
            </a:r>
            <a:r>
              <a:rPr lang="hu-HU" sz="2400" b="1" dirty="0">
                <a:solidFill>
                  <a:srgbClr val="0D6EFD"/>
                </a:solidFill>
              </a:rPr>
              <a:t> (#0d6efd):</a:t>
            </a:r>
            <a:r>
              <a:rPr lang="hu-HU" sz="2400" b="1" dirty="0">
                <a:solidFill>
                  <a:srgbClr val="0070C0"/>
                </a:solidFill>
              </a:rPr>
              <a:t> </a:t>
            </a:r>
            <a:r>
              <a:rPr lang="hu-HU" sz="2400" dirty="0"/>
              <a:t>Az alapértelmezett főszín, amelyet a gombok, az input mezők, az oldalfejlécek és az egyéb vezérlők színeinek beállításához használnak.</a:t>
            </a:r>
          </a:p>
          <a:p>
            <a:pPr marL="0" indent="0">
              <a:buNone/>
            </a:pPr>
            <a:r>
              <a:rPr lang="hu-HU" sz="2400" b="1" dirty="0" err="1">
                <a:solidFill>
                  <a:srgbClr val="6C757D"/>
                </a:solidFill>
              </a:rPr>
              <a:t>Secondary</a:t>
            </a:r>
            <a:r>
              <a:rPr lang="hu-HU" sz="2400" b="1" dirty="0">
                <a:solidFill>
                  <a:srgbClr val="6C757D"/>
                </a:solidFill>
              </a:rPr>
              <a:t> (#6c757d):</a:t>
            </a:r>
            <a:r>
              <a:rPr lang="hu-HU" sz="2400" dirty="0"/>
              <a:t> A másodlagos szín, amelyet általában a keretek, a betűszínek és a háttérszínek beállításához használnak.</a:t>
            </a:r>
          </a:p>
          <a:p>
            <a:pPr marL="0" indent="0">
              <a:buNone/>
            </a:pPr>
            <a:r>
              <a:rPr lang="hu-HU" sz="2400" b="1" dirty="0" err="1">
                <a:solidFill>
                  <a:srgbClr val="198754"/>
                </a:solidFill>
              </a:rPr>
              <a:t>Success</a:t>
            </a:r>
            <a:r>
              <a:rPr lang="hu-HU" sz="2400" b="1" dirty="0">
                <a:solidFill>
                  <a:srgbClr val="198754"/>
                </a:solidFill>
              </a:rPr>
              <a:t> (#198754):</a:t>
            </a:r>
            <a:r>
              <a:rPr lang="hu-HU" sz="2400" dirty="0"/>
              <a:t> A siker szín, amelyet általában a sikeres műveletek jelzéséhez használnak.</a:t>
            </a:r>
          </a:p>
          <a:p>
            <a:pPr marL="0" indent="0">
              <a:buNone/>
            </a:pPr>
            <a:r>
              <a:rPr lang="hu-HU" sz="2400" b="1" dirty="0" err="1">
                <a:solidFill>
                  <a:srgbClr val="DC3545"/>
                </a:solidFill>
              </a:rPr>
              <a:t>Danger</a:t>
            </a:r>
            <a:r>
              <a:rPr lang="hu-HU" sz="2400" b="1" dirty="0">
                <a:solidFill>
                  <a:srgbClr val="DC3545"/>
                </a:solidFill>
              </a:rPr>
              <a:t> (#dc3545):</a:t>
            </a:r>
            <a:r>
              <a:rPr lang="hu-HU" sz="2400" dirty="0"/>
              <a:t> Az veszély szín, amelyet általában a hibák, problémák és a figyelmeztető üzenetek jelzéséhez használnak.</a:t>
            </a:r>
          </a:p>
          <a:p>
            <a:pPr marL="0" indent="0">
              <a:buNone/>
            </a:pPr>
            <a:r>
              <a:rPr lang="hu-HU" sz="2400" b="1" dirty="0" err="1">
                <a:solidFill>
                  <a:srgbClr val="FFC107"/>
                </a:solidFill>
              </a:rPr>
              <a:t>Warning</a:t>
            </a:r>
            <a:r>
              <a:rPr lang="hu-HU" sz="2400" b="1" dirty="0">
                <a:solidFill>
                  <a:srgbClr val="FFC107"/>
                </a:solidFill>
              </a:rPr>
              <a:t> (#ffc107):</a:t>
            </a:r>
            <a:r>
              <a:rPr lang="hu-HU" sz="2400" dirty="0"/>
              <a:t> Az figyelmeztetés szín, amelyet általában a kockázatos vagy fontos műveletek előtti figyelmeztetésekhez használnak.</a:t>
            </a:r>
          </a:p>
          <a:p>
            <a:pPr marL="0" indent="0">
              <a:buNone/>
            </a:pPr>
            <a:r>
              <a:rPr lang="hu-HU" sz="2400" b="1" dirty="0" err="1">
                <a:solidFill>
                  <a:srgbClr val="0DCAF0"/>
                </a:solidFill>
              </a:rPr>
              <a:t>Info</a:t>
            </a:r>
            <a:r>
              <a:rPr lang="hu-HU" sz="2400" b="1" dirty="0">
                <a:solidFill>
                  <a:srgbClr val="0DCAF0"/>
                </a:solidFill>
              </a:rPr>
              <a:t> (#0dcaf0): </a:t>
            </a:r>
            <a:r>
              <a:rPr lang="hu-HU" sz="2400" dirty="0"/>
              <a:t>Az információ szín, amelyet általában az információ megjelenítésére használnak.</a:t>
            </a:r>
          </a:p>
          <a:p>
            <a:pPr marL="0" indent="0">
              <a:buNone/>
            </a:pPr>
            <a:r>
              <a:rPr lang="hu-HU" sz="2400" dirty="0" err="1">
                <a:solidFill>
                  <a:srgbClr val="F8F9FA"/>
                </a:solidFill>
                <a:highlight>
                  <a:srgbClr val="000000"/>
                </a:highlight>
              </a:rPr>
              <a:t>Light</a:t>
            </a:r>
            <a:r>
              <a:rPr lang="hu-HU" sz="2400" dirty="0">
                <a:solidFill>
                  <a:srgbClr val="F8F9FA"/>
                </a:solidFill>
                <a:highlight>
                  <a:srgbClr val="000000"/>
                </a:highlight>
              </a:rPr>
              <a:t> (#f8f9fa):</a:t>
            </a:r>
            <a:r>
              <a:rPr lang="hu-HU" sz="2400" dirty="0"/>
              <a:t> A világos szín, amelyet általában a háttér és a keretek színének beállításához használnak.</a:t>
            </a:r>
          </a:p>
          <a:p>
            <a:pPr marL="0" indent="0">
              <a:buNone/>
            </a:pPr>
            <a:r>
              <a:rPr lang="hu-HU" sz="2400" dirty="0" err="1">
                <a:solidFill>
                  <a:srgbClr val="343A40"/>
                </a:solidFill>
              </a:rPr>
              <a:t>Dark</a:t>
            </a:r>
            <a:r>
              <a:rPr lang="hu-HU" sz="2400" dirty="0">
                <a:solidFill>
                  <a:srgbClr val="343A40"/>
                </a:solidFill>
              </a:rPr>
              <a:t> (#343a40):</a:t>
            </a:r>
            <a:r>
              <a:rPr lang="hu-HU" sz="2400" dirty="0"/>
              <a:t> A sötét szín, amelyet általában az árnyékok, a kontraszt és a háttér színének beállításához használnak.</a:t>
            </a:r>
          </a:p>
        </p:txBody>
      </p:sp>
    </p:spTree>
    <p:extLst>
      <p:ext uri="{BB962C8B-B14F-4D97-AF65-F5344CB8AC3E}">
        <p14:creationId xmlns:p14="http://schemas.microsoft.com/office/powerpoint/2010/main" val="189707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AD1CFE5-399E-01A5-CB99-9A1DE146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Képek kezelésére használható osztályok I.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20A2B4-B224-60BA-6BB3-728EC661E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u-HU" b="1" dirty="0"/>
              <a:t>.</a:t>
            </a:r>
            <a:r>
              <a:rPr lang="hu-HU" b="1" dirty="0" err="1"/>
              <a:t>img</a:t>
            </a:r>
            <a:r>
              <a:rPr lang="hu-HU" b="1" dirty="0"/>
              <a:t>-fluid: </a:t>
            </a:r>
            <a:r>
              <a:rPr lang="hu-HU" dirty="0"/>
              <a:t>Ez az osztály lehetővé teszi, hogy a képek automatikusan alkalmazkodjanak a környezetükhöz, így </a:t>
            </a:r>
            <a:r>
              <a:rPr lang="hu-HU" dirty="0" err="1"/>
              <a:t>reszponszívan</a:t>
            </a:r>
            <a:r>
              <a:rPr lang="hu-HU" dirty="0"/>
              <a:t> jelennek meg minden eszközön.</a:t>
            </a:r>
            <a:endParaRPr lang="hu-HU"/>
          </a:p>
          <a:p>
            <a:pPr marL="0" indent="0">
              <a:buNone/>
            </a:pPr>
            <a:r>
              <a:rPr lang="hu-HU" b="1" dirty="0"/>
              <a:t>.</a:t>
            </a:r>
            <a:r>
              <a:rPr lang="hu-HU" b="1" dirty="0" err="1"/>
              <a:t>rounded</a:t>
            </a:r>
            <a:r>
              <a:rPr lang="hu-HU" b="1" dirty="0"/>
              <a:t>: </a:t>
            </a:r>
            <a:r>
              <a:rPr lang="hu-HU" dirty="0"/>
              <a:t>Ez az osztály lehetővé teszi a képek kerekítését, amely egy kerekített szegélyt ad a képeknek.</a:t>
            </a:r>
            <a:endParaRPr lang="hu-HU"/>
          </a:p>
          <a:p>
            <a:pPr marL="0" indent="0">
              <a:buNone/>
            </a:pPr>
            <a:r>
              <a:rPr lang="hu-HU" b="1" dirty="0"/>
              <a:t>.</a:t>
            </a:r>
            <a:r>
              <a:rPr lang="hu-HU" b="1" dirty="0" err="1"/>
              <a:t>shadow</a:t>
            </a:r>
            <a:r>
              <a:rPr lang="hu-HU" b="1" dirty="0"/>
              <a:t>: </a:t>
            </a:r>
            <a:r>
              <a:rPr lang="hu-HU" dirty="0"/>
              <a:t>Ez az osztály lehetővé teszi a képek árnyékolását, amely egy térbeli hatást ad a képeknek.</a:t>
            </a:r>
            <a:endParaRPr lang="hu-HU"/>
          </a:p>
          <a:p>
            <a:pPr marL="0" indent="0">
              <a:buNone/>
            </a:pPr>
            <a:r>
              <a:rPr lang="hu-HU" b="1" dirty="0"/>
              <a:t>.</a:t>
            </a:r>
            <a:r>
              <a:rPr lang="hu-HU" b="1" dirty="0" err="1"/>
              <a:t>rounded-circle</a:t>
            </a:r>
            <a:r>
              <a:rPr lang="hu-HU" b="1" dirty="0"/>
              <a:t>: </a:t>
            </a:r>
            <a:r>
              <a:rPr lang="hu-HU" dirty="0"/>
              <a:t>Ez az osztály lehetővé teszi a képek kerekítését kör alakban, így egy kerekített keretet kapunk.</a:t>
            </a:r>
            <a:endParaRPr lang="hu-HU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1297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AD1CFE5-399E-01A5-CB99-9A1DE146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Képek kezelésére használható osztályok II.</a:t>
            </a:r>
          </a:p>
        </p:txBody>
      </p:sp>
      <p:sp>
        <p:nvSpPr>
          <p:cNvPr id="11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4F20A2B4-B224-60BA-6BB3-728EC661E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u-HU" b="1" dirty="0"/>
              <a:t>.</a:t>
            </a:r>
            <a:r>
              <a:rPr lang="hu-HU" b="1" dirty="0" err="1"/>
              <a:t>float</a:t>
            </a:r>
            <a:r>
              <a:rPr lang="hu-HU" b="1" dirty="0"/>
              <a:t>-start és .</a:t>
            </a:r>
            <a:r>
              <a:rPr lang="hu-HU" b="1" dirty="0" err="1"/>
              <a:t>float</a:t>
            </a:r>
            <a:r>
              <a:rPr lang="hu-HU" b="1" dirty="0"/>
              <a:t>-end: </a:t>
            </a:r>
            <a:r>
              <a:rPr lang="hu-HU" dirty="0"/>
              <a:t>Ezek az osztályok lehetővé teszik a képek jobb vagy bal oldalra való igazítását, így szépen beilleszthetjük a képeket a tartalmunkba.</a:t>
            </a:r>
          </a:p>
          <a:p>
            <a:r>
              <a:rPr lang="hu-HU" b="1" dirty="0"/>
              <a:t>.mx-</a:t>
            </a:r>
            <a:r>
              <a:rPr lang="hu-HU" b="1" dirty="0" err="1"/>
              <a:t>auto</a:t>
            </a:r>
            <a:r>
              <a:rPr lang="hu-HU" b="1" dirty="0"/>
              <a:t>: </a:t>
            </a:r>
            <a:r>
              <a:rPr lang="hu-HU" dirty="0"/>
              <a:t>Ez az osztály lehetővé teszi a képek középre igazítását. </a:t>
            </a:r>
          </a:p>
          <a:p>
            <a:pPr lvl="1"/>
            <a:r>
              <a:rPr lang="hu-HU" b="1" dirty="0"/>
              <a:t>.d-</a:t>
            </a:r>
            <a:r>
              <a:rPr lang="hu-HU" b="1" dirty="0" err="1"/>
              <a:t>block</a:t>
            </a:r>
            <a:r>
              <a:rPr lang="hu-HU" b="1" dirty="0"/>
              <a:t>: </a:t>
            </a:r>
            <a:r>
              <a:rPr lang="hu-HU" dirty="0"/>
              <a:t>Ez az osztály blokkos megjelenítést biztosít a képeknek!</a:t>
            </a:r>
          </a:p>
          <a:p>
            <a:r>
              <a:rPr lang="hu-HU" b="1" dirty="0"/>
              <a:t>.</a:t>
            </a:r>
            <a:r>
              <a:rPr lang="hu-HU" b="1" dirty="0" err="1"/>
              <a:t>img-thumbnail</a:t>
            </a:r>
            <a:r>
              <a:rPr lang="hu-HU" b="1" dirty="0"/>
              <a:t>: </a:t>
            </a:r>
            <a:r>
              <a:rPr lang="hu-HU" dirty="0"/>
              <a:t>Ez az osztály lehetővé teszi a képek aláhúzását és keretezését, amely egy stílusos hatást eredményez.</a:t>
            </a:r>
          </a:p>
        </p:txBody>
      </p:sp>
    </p:spTree>
    <p:extLst>
      <p:ext uri="{BB962C8B-B14F-4D97-AF65-F5344CB8AC3E}">
        <p14:creationId xmlns:p14="http://schemas.microsoft.com/office/powerpoint/2010/main" val="315081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876</Words>
  <Application>Microsoft Office PowerPoint</Application>
  <PresentationFormat>Szélesvásznú</PresentationFormat>
  <Paragraphs>44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Söhne</vt:lpstr>
      <vt:lpstr>Office-téma</vt:lpstr>
      <vt:lpstr>Bootstrap 5</vt:lpstr>
      <vt:lpstr>Definíció</vt:lpstr>
      <vt:lpstr>Reszponzivitás</vt:lpstr>
      <vt:lpstr>A Bootstrap használatához a következő lépéseket kell követni  I. lépés</vt:lpstr>
      <vt:lpstr>A Bootstrap használatához a következő lépéseket kell követni  II. lépés</vt:lpstr>
      <vt:lpstr>A Bootstrap használatához a következő lépéseket kell követni  III. lépés</vt:lpstr>
      <vt:lpstr>Leggyakoribb BS5 osztályok</vt:lpstr>
      <vt:lpstr>PowerPoint-bemutató</vt:lpstr>
      <vt:lpstr>PowerPoint-bemutató</vt:lpstr>
      <vt:lpstr>BS színek</vt:lpstr>
      <vt:lpstr>Képek kezelésére használható osztályok I.</vt:lpstr>
      <vt:lpstr>Képek kezelésére használható osztályok II.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Bootstrap 5</dc:title>
  <dc:creator>Balogh Imre</dc:creator>
  <cp:lastModifiedBy>Balogh Imre</cp:lastModifiedBy>
  <cp:revision>1</cp:revision>
  <dcterms:created xsi:type="dcterms:W3CDTF">2023-02-20T16:31:03Z</dcterms:created>
  <dcterms:modified xsi:type="dcterms:W3CDTF">2023-02-28T17:26:03Z</dcterms:modified>
</cp:coreProperties>
</file>