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B3D84F-8D65-5E07-0900-74FA7C447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9EE7A45-7DBA-3A5B-CF99-EF708F31F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07B0A5A-625A-DBD2-F352-2F68989C5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7734A62-CE8F-373F-C7A5-1631BEA11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6C7DFF1-BF2A-58E9-3EFB-FA1B52806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744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0F070D-5F16-CFF4-E20B-4140A6A91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F1417A-D4B8-366A-A9C2-6A399D833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D2B67D8-1D06-3131-8DE7-B321A3C47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D7D2573-3874-06F6-C7AE-0709C0ECC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77F336-047E-5514-0E2C-589CF5398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2203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694622-240C-DD16-F8B0-1F3024F5C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7DE56B0-69FB-9CFC-6A03-BAF844006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6A4F7CB-F27A-D42D-2A4E-2B3A7D55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24304B8-3F3E-26B9-A0F0-0FAF477E0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AF96D30-A6D1-3A2E-AE64-63CB699C8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9057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D31BAF-0AB0-13D9-F504-C9105FC5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7F624B4-0647-34B2-1957-BF633B6044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8A88E7C-F2E4-A8A1-9807-C38612716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C10FF75-286E-62E8-63A3-B2C9265D2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3496443-D760-BA82-1FC9-78E34FACD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7ABCE3B-7A7C-9EAE-C20B-C577EB114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5560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D94396-2B93-2BD3-B5F7-58CD4FD9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64E09A1-F8CE-7DEA-4941-D794FD263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1FB4E77-DC79-E437-D17E-5CA85A065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B449690E-B3C1-7273-3B70-0AEDBF2F3A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BCEC2D9-C3F9-3ED9-7A4F-307BFF069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2309268-2588-18B0-50E9-D21B74E08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1F036E1-1423-09DD-E281-4F7686DDA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B286B132-1F1B-A5E5-E500-592973E56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2342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D85B6B-464B-A359-8CB7-9954CD637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12BF164-3AC8-DAED-D039-DCCBB2DD3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1C40AFD-7A90-7196-37BD-995307C4A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22C1A4B-E308-D578-D5E6-362859CE8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2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ED958F4-AD89-8DCB-0500-C3C989A23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B8A5E868-25EB-8B5D-8AA8-F77951E48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2CB90E7-6F4E-91FC-B9CE-01FB47789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5183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A3C6E8-AE1D-4C03-D6ED-569FC158E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8FEAA67-0395-27A2-F93A-5B64F6BA6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F3EFD4F-4B16-3718-57B0-DC644E163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7CC833E-F95A-7B95-2237-9A57FED54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BF9EBCF-7260-A90B-69BE-3F7015F20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719C416-2550-4E0E-D80E-94296DF29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148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7CDD41-DC45-E991-1589-9A338FCF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7EDA1C56-C23B-DD40-C5A9-B4A0C519A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42BF485-FECC-FA3D-E199-A83471D9C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18C47F2-8E88-CC68-3429-85FCCBFDC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7F970CB-D2AA-8C3C-C92B-BD1BD11A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C8019EB-507F-3BF5-3E24-743D57218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038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42D9BA-79F7-3DB3-074B-6A1AE00C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519830B-D016-B066-63FC-6C4B06A30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006A15B-C83C-2D99-DAD0-873AEF190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3714F80-4FB3-1479-6469-354941C2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9BC41DD-E409-06B6-3730-F9EC96FAD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1569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CCCEBECD-1A89-4725-A01F-1A79C595BE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5DB6D9A-FC05-3C5F-2747-05372CAF5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6516A1A-93E2-9DE2-9F05-09ABC09AC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4801E7B-AA62-D98E-ADD7-BD7FA4A42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A1A118A-DEC2-4649-E778-6FF376B4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368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292AD175-3901-CA24-2CD4-361E5F5D4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831B164-1D9B-0315-F325-24F9FD364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A441441-045F-FABF-DA34-5B6D0A530B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4644F-682B-4CAB-89F4-8029CFE3A829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3F75EEB-F3D8-9232-0B0B-7934628823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396FA95-0039-C57C-E0FD-017AEF89A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02ED9-1594-4A01-A497-1A214B09FF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01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FBBC72C-D005-0ADA-FC69-75F1D32725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5532" y="640080"/>
            <a:ext cx="4196932" cy="3566160"/>
          </a:xfrm>
        </p:spPr>
        <p:txBody>
          <a:bodyPr anchor="b">
            <a:normAutofit/>
          </a:bodyPr>
          <a:lstStyle/>
          <a:p>
            <a:pPr algn="l"/>
            <a:r>
              <a:rPr lang="hu-HU" sz="5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görög-perzsa háborúk előzményei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9FCED53-B2A9-23AA-70A4-9FECE4190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3831" y="4636008"/>
            <a:ext cx="4198634" cy="1572768"/>
          </a:xfrm>
        </p:spPr>
        <p:txBody>
          <a:bodyPr>
            <a:normAutofit/>
          </a:bodyPr>
          <a:lstStyle/>
          <a:p>
            <a:pPr algn="l"/>
            <a:r>
              <a:rPr lang="hu-HU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Készítette: Török Bence, Dorogi János, Horváth Kristóf, Schmidt Patrik</a:t>
            </a:r>
          </a:p>
          <a:p>
            <a:pPr algn="l"/>
            <a:r>
              <a:rPr lang="hu-HU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(E csapat)</a:t>
            </a:r>
          </a:p>
        </p:txBody>
      </p:sp>
      <p:pic>
        <p:nvPicPr>
          <p:cNvPr id="2050" name="Picture 2" descr="A görög- perzsa háborúk kiváltó okai és a harcok kezdete - Irodalmi és  ismeretterjesztő családi portál">
            <a:extLst>
              <a:ext uri="{FF2B5EF4-FFF2-40B4-BE49-F238E27FC236}">
                <a16:creationId xmlns:a16="http://schemas.microsoft.com/office/drawing/2014/main" id="{24DC766D-E392-75C2-B77C-0C296CA40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4189"/>
          <a:stretch/>
        </p:blipFill>
        <p:spPr bwMode="auto">
          <a:xfrm>
            <a:off x="866691" y="1216968"/>
            <a:ext cx="5416261" cy="4424065"/>
          </a:xfrm>
          <a:custGeom>
            <a:avLst/>
            <a:gdLst/>
            <a:ahLst/>
            <a:cxnLst/>
            <a:rect l="l" t="t" r="r" b="b"/>
            <a:pathLst>
              <a:path w="5531320" h="4424065">
                <a:moveTo>
                  <a:pt x="4292328" y="3931444"/>
                </a:moveTo>
                <a:cubicBezTo>
                  <a:pt x="3830135" y="4131325"/>
                  <a:pt x="3346708" y="4259111"/>
                  <a:pt x="2855653" y="4364392"/>
                </a:cubicBezTo>
                <a:lnTo>
                  <a:pt x="2855525" y="4364392"/>
                </a:lnTo>
                <a:cubicBezTo>
                  <a:pt x="3386634" y="4394018"/>
                  <a:pt x="3853531" y="4210158"/>
                  <a:pt x="4292328" y="3931444"/>
                </a:cubicBezTo>
                <a:close/>
                <a:moveTo>
                  <a:pt x="4302118" y="3923561"/>
                </a:moveTo>
                <a:lnTo>
                  <a:pt x="4301102" y="3924959"/>
                </a:lnTo>
                <a:lnTo>
                  <a:pt x="4302881" y="3924959"/>
                </a:lnTo>
                <a:close/>
                <a:moveTo>
                  <a:pt x="3885572" y="334733"/>
                </a:moveTo>
                <a:cubicBezTo>
                  <a:pt x="4046889" y="406840"/>
                  <a:pt x="4203653" y="488713"/>
                  <a:pt x="4355013" y="579880"/>
                </a:cubicBezTo>
                <a:cubicBezTo>
                  <a:pt x="4662082" y="768063"/>
                  <a:pt x="4933803" y="995790"/>
                  <a:pt x="5144619" y="1290779"/>
                </a:cubicBezTo>
                <a:cubicBezTo>
                  <a:pt x="5314365" y="1528042"/>
                  <a:pt x="5426258" y="1789591"/>
                  <a:pt x="5468598" y="2088522"/>
                </a:cubicBezTo>
                <a:cubicBezTo>
                  <a:pt x="5479330" y="2001424"/>
                  <a:pt x="5480182" y="1913385"/>
                  <a:pt x="5471141" y="1826083"/>
                </a:cubicBezTo>
                <a:cubicBezTo>
                  <a:pt x="5455337" y="1662962"/>
                  <a:pt x="5406307" y="1504799"/>
                  <a:pt x="5327080" y="1361348"/>
                </a:cubicBezTo>
                <a:cubicBezTo>
                  <a:pt x="5206160" y="1140233"/>
                  <a:pt x="5033362" y="965782"/>
                  <a:pt x="4833354" y="816507"/>
                </a:cubicBezTo>
                <a:cubicBezTo>
                  <a:pt x="4597235" y="640276"/>
                  <a:pt x="4336322" y="509438"/>
                  <a:pt x="4063457" y="400724"/>
                </a:cubicBezTo>
                <a:cubicBezTo>
                  <a:pt x="4033360" y="388607"/>
                  <a:pt x="4003060" y="376909"/>
                  <a:pt x="3972544" y="365631"/>
                </a:cubicBezTo>
                <a:cubicBezTo>
                  <a:pt x="3943680" y="354950"/>
                  <a:pt x="3914563" y="345033"/>
                  <a:pt x="3885572" y="334733"/>
                </a:cubicBezTo>
                <a:close/>
                <a:moveTo>
                  <a:pt x="3865737" y="329520"/>
                </a:moveTo>
                <a:cubicBezTo>
                  <a:pt x="3865737" y="329520"/>
                  <a:pt x="3865737" y="330410"/>
                  <a:pt x="3866500" y="330537"/>
                </a:cubicBezTo>
                <a:lnTo>
                  <a:pt x="3869806" y="330156"/>
                </a:lnTo>
                <a:close/>
                <a:moveTo>
                  <a:pt x="2219772" y="85645"/>
                </a:moveTo>
                <a:cubicBezTo>
                  <a:pt x="2206943" y="84005"/>
                  <a:pt x="2193910" y="85264"/>
                  <a:pt x="2181627" y="89333"/>
                </a:cubicBezTo>
                <a:cubicBezTo>
                  <a:pt x="1932920" y="125113"/>
                  <a:pt x="1690800" y="197118"/>
                  <a:pt x="1462972" y="303073"/>
                </a:cubicBezTo>
                <a:cubicBezTo>
                  <a:pt x="971789" y="529528"/>
                  <a:pt x="578130" y="865460"/>
                  <a:pt x="308698" y="1338461"/>
                </a:cubicBezTo>
                <a:cubicBezTo>
                  <a:pt x="180225" y="1561852"/>
                  <a:pt x="97653" y="1808638"/>
                  <a:pt x="65840" y="2064364"/>
                </a:cubicBezTo>
                <a:cubicBezTo>
                  <a:pt x="71943" y="2050505"/>
                  <a:pt x="77284" y="2036391"/>
                  <a:pt x="82115" y="2022150"/>
                </a:cubicBezTo>
                <a:cubicBezTo>
                  <a:pt x="170104" y="1763653"/>
                  <a:pt x="279580" y="1515073"/>
                  <a:pt x="423261" y="1282260"/>
                </a:cubicBezTo>
                <a:cubicBezTo>
                  <a:pt x="630770" y="945565"/>
                  <a:pt x="895371" y="664944"/>
                  <a:pt x="1231812" y="454001"/>
                </a:cubicBezTo>
                <a:cubicBezTo>
                  <a:pt x="1535193" y="263783"/>
                  <a:pt x="1866802" y="149729"/>
                  <a:pt x="2219772" y="85645"/>
                </a:cubicBezTo>
                <a:close/>
                <a:moveTo>
                  <a:pt x="2612541" y="836"/>
                </a:moveTo>
                <a:cubicBezTo>
                  <a:pt x="2715914" y="-4250"/>
                  <a:pt x="2831240" y="14695"/>
                  <a:pt x="2946311" y="35548"/>
                </a:cubicBezTo>
                <a:cubicBezTo>
                  <a:pt x="3291652" y="98106"/>
                  <a:pt x="3631144" y="182915"/>
                  <a:pt x="3961100" y="303581"/>
                </a:cubicBezTo>
                <a:cubicBezTo>
                  <a:pt x="4278341" y="419543"/>
                  <a:pt x="4581341" y="563350"/>
                  <a:pt x="4854588" y="764502"/>
                </a:cubicBezTo>
                <a:cubicBezTo>
                  <a:pt x="5067438" y="921152"/>
                  <a:pt x="5250408" y="1105521"/>
                  <a:pt x="5377813" y="1339732"/>
                </a:cubicBezTo>
                <a:cubicBezTo>
                  <a:pt x="5459812" y="1489986"/>
                  <a:pt x="5510304" y="1655396"/>
                  <a:pt x="5526198" y="1825829"/>
                </a:cubicBezTo>
                <a:cubicBezTo>
                  <a:pt x="5538277" y="1951327"/>
                  <a:pt x="5527342" y="2074917"/>
                  <a:pt x="5510558" y="2199398"/>
                </a:cubicBezTo>
                <a:cubicBezTo>
                  <a:pt x="5502967" y="2266991"/>
                  <a:pt x="5502713" y="2335195"/>
                  <a:pt x="5509796" y="2402839"/>
                </a:cubicBezTo>
                <a:cubicBezTo>
                  <a:pt x="5534208" y="2664197"/>
                  <a:pt x="5468472" y="2926051"/>
                  <a:pt x="5323520" y="3144890"/>
                </a:cubicBezTo>
                <a:cubicBezTo>
                  <a:pt x="5201340" y="3332234"/>
                  <a:pt x="5041042" y="3491719"/>
                  <a:pt x="4853062" y="3612932"/>
                </a:cubicBezTo>
                <a:cubicBezTo>
                  <a:pt x="4671110" y="3732072"/>
                  <a:pt x="4498566" y="3864563"/>
                  <a:pt x="4316359" y="3982940"/>
                </a:cubicBezTo>
                <a:cubicBezTo>
                  <a:pt x="4019717" y="4175573"/>
                  <a:pt x="3701077" y="4317347"/>
                  <a:pt x="3352557" y="4386771"/>
                </a:cubicBezTo>
                <a:cubicBezTo>
                  <a:pt x="3160954" y="4425590"/>
                  <a:pt x="2964456" y="4434173"/>
                  <a:pt x="2770207" y="4412201"/>
                </a:cubicBezTo>
                <a:cubicBezTo>
                  <a:pt x="2685525" y="4402537"/>
                  <a:pt x="2599953" y="4402410"/>
                  <a:pt x="2514889" y="4393637"/>
                </a:cubicBezTo>
                <a:cubicBezTo>
                  <a:pt x="2307137" y="4370851"/>
                  <a:pt x="2102209" y="4327277"/>
                  <a:pt x="1903167" y="4263562"/>
                </a:cubicBezTo>
                <a:cubicBezTo>
                  <a:pt x="1560623" y="4156119"/>
                  <a:pt x="1238932" y="4006972"/>
                  <a:pt x="948393" y="3794249"/>
                </a:cubicBezTo>
                <a:cubicBezTo>
                  <a:pt x="647554" y="3573897"/>
                  <a:pt x="396813" y="3308660"/>
                  <a:pt x="223634" y="2975526"/>
                </a:cubicBezTo>
                <a:cubicBezTo>
                  <a:pt x="129454" y="2796370"/>
                  <a:pt x="67150" y="2602198"/>
                  <a:pt x="39520" y="2401695"/>
                </a:cubicBezTo>
                <a:cubicBezTo>
                  <a:pt x="34510" y="2367555"/>
                  <a:pt x="26729" y="2333872"/>
                  <a:pt x="16252" y="2300991"/>
                </a:cubicBezTo>
                <a:cubicBezTo>
                  <a:pt x="-9179" y="2218598"/>
                  <a:pt x="-24" y="2135695"/>
                  <a:pt x="11801" y="2053556"/>
                </a:cubicBezTo>
                <a:cubicBezTo>
                  <a:pt x="93686" y="1480615"/>
                  <a:pt x="377868" y="1021983"/>
                  <a:pt x="812850" y="651084"/>
                </a:cubicBezTo>
                <a:cubicBezTo>
                  <a:pt x="1176755" y="340201"/>
                  <a:pt x="1598260" y="146042"/>
                  <a:pt x="2066810" y="52586"/>
                </a:cubicBezTo>
                <a:cubicBezTo>
                  <a:pt x="2154544" y="35039"/>
                  <a:pt x="2243041" y="23087"/>
                  <a:pt x="2332046" y="14441"/>
                </a:cubicBezTo>
                <a:cubicBezTo>
                  <a:pt x="2421052" y="5794"/>
                  <a:pt x="2508913" y="2107"/>
                  <a:pt x="2612541" y="83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sketchy line">
            <a:extLst>
              <a:ext uri="{FF2B5EF4-FFF2-40B4-BE49-F238E27FC236}">
                <a16:creationId xmlns:a16="http://schemas.microsoft.com/office/drawing/2014/main" id="{3F9B0603-37C5-4312-AE4D-A3D015475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85532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238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2" name="Rectangle 307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D711066-81F6-E24F-1657-49364CD17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77758"/>
            <a:ext cx="4368602" cy="1956841"/>
          </a:xfrm>
        </p:spPr>
        <p:txBody>
          <a:bodyPr anchor="b">
            <a:normAutofit/>
          </a:bodyPr>
          <a:lstStyle/>
          <a:p>
            <a:r>
              <a:rPr lang="hu-HU" sz="5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Előzmények</a:t>
            </a:r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F3315BE-2184-4335-745D-5CB7F8D0A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hu-HU" sz="22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A perzsa birodalom legyőzi a kisázsiai görög államokat a Kr.e. VI. század végére. </a:t>
            </a:r>
          </a:p>
          <a:p>
            <a:r>
              <a:rPr lang="hu-HU" sz="2200" dirty="0" err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Milétosz</a:t>
            </a:r>
            <a:r>
              <a:rPr lang="hu-HU" sz="22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 vezetésével lázadás kezdődik, ezt a perzsák kegyetlenül leverik. Elhatározták, hogy legyőzik az európai görögöket is. Ennek oka, hogy Athén segített a görög lázadóknak.</a:t>
            </a:r>
          </a:p>
        </p:txBody>
      </p:sp>
      <p:pic>
        <p:nvPicPr>
          <p:cNvPr id="3074" name="Picture 2" descr="Milétosz Stock fotók, Milétosz Jogdíjmentes képek | Depositphotos">
            <a:extLst>
              <a:ext uri="{FF2B5EF4-FFF2-40B4-BE49-F238E27FC236}">
                <a16:creationId xmlns:a16="http://schemas.microsoft.com/office/drawing/2014/main" id="{4E0A2BB5-1109-A88C-B0BB-37904C4F9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6" t="-1" r="11435" b="8800"/>
          <a:stretch/>
        </p:blipFill>
        <p:spPr bwMode="auto">
          <a:xfrm>
            <a:off x="4647813" y="10"/>
            <a:ext cx="7544187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C2B6A59F-112F-D96F-BDD2-F2CAF0D5C1B9}"/>
              </a:ext>
            </a:extLst>
          </p:cNvPr>
          <p:cNvSpPr txBox="1"/>
          <p:nvPr/>
        </p:nvSpPr>
        <p:spPr>
          <a:xfrm rot="20317737">
            <a:off x="1744944" y="680483"/>
            <a:ext cx="2596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Milétosz</a:t>
            </a:r>
            <a:r>
              <a:rPr lang="hu-HU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(település)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3F04CCEA-6F34-0DA3-74F3-F59DD1C95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Grayscale pencilSize="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8993" flipV="1">
            <a:off x="3636346" y="809252"/>
            <a:ext cx="2494646" cy="125869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621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F5FE61A-8085-206A-B707-8C4EBE973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 fontScale="90000"/>
          </a:bodyPr>
          <a:lstStyle/>
          <a:p>
            <a:r>
              <a:rPr lang="hu-HU" sz="5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 csata előkészítése</a:t>
            </a:r>
          </a:p>
        </p:txBody>
      </p:sp>
      <p:sp>
        <p:nvSpPr>
          <p:cNvPr id="104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A048D01-3732-87B1-38A1-D1629854A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3664291" cy="3320668"/>
          </a:xfrm>
        </p:spPr>
        <p:txBody>
          <a:bodyPr>
            <a:normAutofit/>
          </a:bodyPr>
          <a:lstStyle/>
          <a:p>
            <a:r>
              <a:rPr lang="hu-HU" sz="22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A perzsák elvágták a görögök fekete-tengeri kereskedelmi útvonalait.</a:t>
            </a:r>
          </a:p>
          <a:p>
            <a:r>
              <a:rPr lang="hu-HU" sz="22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Perzsák célja: Az Égei-medence, a görög föld meghódítása (gazdasági hatalom növelése).</a:t>
            </a:r>
          </a:p>
        </p:txBody>
      </p:sp>
      <p:pic>
        <p:nvPicPr>
          <p:cNvPr id="1026" name="Picture 2" descr="Hellász a görög–perzsa háborúk korában">
            <a:extLst>
              <a:ext uri="{FF2B5EF4-FFF2-40B4-BE49-F238E27FC236}">
                <a16:creationId xmlns:a16="http://schemas.microsoft.com/office/drawing/2014/main" id="{E04A6158-AF50-E322-F771-6DFFCCF788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4" r="6634" b="-2"/>
          <a:stretch/>
        </p:blipFill>
        <p:spPr bwMode="auto">
          <a:xfrm>
            <a:off x="4114800" y="10"/>
            <a:ext cx="807720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382474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854DEE1C-7FD6-4FA0-A96A-BDF952F1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7FEC1EE-61B7-7989-FE26-01748CDB3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38307"/>
            <a:ext cx="9144000" cy="11931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b="1" dirty="0" err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Vége</a:t>
            </a:r>
            <a:r>
              <a:rPr lang="en-US" sz="5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1A7548-7D3A-2530-856F-9297927DF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5636465"/>
            <a:ext cx="9144000" cy="64678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 err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Köszönjük</a:t>
            </a:r>
            <a:r>
              <a:rPr lang="en-US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 a </a:t>
            </a:r>
            <a:r>
              <a:rPr lang="en-US" dirty="0" err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figyelmet</a:t>
            </a:r>
            <a:r>
              <a:rPr lang="en-US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!</a:t>
            </a:r>
          </a:p>
        </p:txBody>
      </p:sp>
      <p:pic>
        <p:nvPicPr>
          <p:cNvPr id="4100" name="Picture 4" descr="Sample Presentation Video: How to end a presentation | Sample Presentation  Videos &amp; Tips">
            <a:extLst>
              <a:ext uri="{FF2B5EF4-FFF2-40B4-BE49-F238E27FC236}">
                <a16:creationId xmlns:a16="http://schemas.microsoft.com/office/drawing/2014/main" id="{C0D449E8-B19A-D828-B414-D5EB675346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4" r="2" b="3125"/>
          <a:stretch/>
        </p:blipFill>
        <p:spPr bwMode="auto">
          <a:xfrm>
            <a:off x="2239483" y="1798026"/>
            <a:ext cx="7709986" cy="3261948"/>
          </a:xfrm>
          <a:custGeom>
            <a:avLst/>
            <a:gdLst/>
            <a:ahLst/>
            <a:cxnLst/>
            <a:rect l="l" t="t" r="r" b="b"/>
            <a:pathLst>
              <a:path w="8903441" h="3766876">
                <a:moveTo>
                  <a:pt x="8890380" y="1667288"/>
                </a:moveTo>
                <a:lnTo>
                  <a:pt x="8895460" y="1677046"/>
                </a:lnTo>
                <a:cubicBezTo>
                  <a:pt x="8905866" y="1703466"/>
                  <a:pt x="8906717" y="1724063"/>
                  <a:pt x="8894323" y="1729738"/>
                </a:cubicBezTo>
                <a:lnTo>
                  <a:pt x="8891365" y="1729349"/>
                </a:lnTo>
                <a:lnTo>
                  <a:pt x="8891421" y="1712412"/>
                </a:lnTo>
                <a:cubicBezTo>
                  <a:pt x="8891337" y="1700170"/>
                  <a:pt x="8891138" y="1688653"/>
                  <a:pt x="8890856" y="1678595"/>
                </a:cubicBezTo>
                <a:close/>
                <a:moveTo>
                  <a:pt x="8888451" y="1641624"/>
                </a:moveTo>
                <a:cubicBezTo>
                  <a:pt x="8888927" y="1642911"/>
                  <a:pt x="8889388" y="1647125"/>
                  <a:pt x="8889800" y="1653531"/>
                </a:cubicBezTo>
                <a:lnTo>
                  <a:pt x="8890380" y="1667288"/>
                </a:lnTo>
                <a:lnTo>
                  <a:pt x="8884645" y="1656272"/>
                </a:lnTo>
                <a:lnTo>
                  <a:pt x="8886368" y="1643902"/>
                </a:lnTo>
                <a:cubicBezTo>
                  <a:pt x="8887058" y="1640758"/>
                  <a:pt x="8887743" y="1639762"/>
                  <a:pt x="8888451" y="1641624"/>
                </a:cubicBezTo>
                <a:close/>
                <a:moveTo>
                  <a:pt x="999724" y="1241031"/>
                </a:moveTo>
                <a:cubicBezTo>
                  <a:pt x="998379" y="1242269"/>
                  <a:pt x="996554" y="1243547"/>
                  <a:pt x="995210" y="1244785"/>
                </a:cubicBezTo>
                <a:cubicBezTo>
                  <a:pt x="1005261" y="1248940"/>
                  <a:pt x="1015746" y="1252497"/>
                  <a:pt x="1025774" y="1256374"/>
                </a:cubicBezTo>
                <a:cubicBezTo>
                  <a:pt x="1037480" y="1257305"/>
                  <a:pt x="1049668" y="1258195"/>
                  <a:pt x="1060894" y="1259168"/>
                </a:cubicBezTo>
                <a:cubicBezTo>
                  <a:pt x="1040504" y="1253123"/>
                  <a:pt x="1020115" y="1247076"/>
                  <a:pt x="999724" y="1241031"/>
                </a:cubicBezTo>
                <a:close/>
                <a:moveTo>
                  <a:pt x="1319296" y="820371"/>
                </a:moveTo>
                <a:cubicBezTo>
                  <a:pt x="1421680" y="872109"/>
                  <a:pt x="1548101" y="905226"/>
                  <a:pt x="1681342" y="933268"/>
                </a:cubicBezTo>
                <a:cubicBezTo>
                  <a:pt x="1683167" y="931988"/>
                  <a:pt x="1684512" y="930751"/>
                  <a:pt x="1686338" y="929471"/>
                </a:cubicBezTo>
                <a:cubicBezTo>
                  <a:pt x="1563998" y="893197"/>
                  <a:pt x="1441635" y="856646"/>
                  <a:pt x="1319296" y="820371"/>
                </a:cubicBezTo>
                <a:close/>
                <a:moveTo>
                  <a:pt x="7894848" y="858"/>
                </a:moveTo>
                <a:cubicBezTo>
                  <a:pt x="7906700" y="3455"/>
                  <a:pt x="7910528" y="8436"/>
                  <a:pt x="7907341" y="16271"/>
                </a:cubicBezTo>
                <a:cubicBezTo>
                  <a:pt x="7902882" y="26177"/>
                  <a:pt x="7893520" y="35394"/>
                  <a:pt x="7882642" y="43904"/>
                </a:cubicBezTo>
                <a:cubicBezTo>
                  <a:pt x="7831903" y="83897"/>
                  <a:pt x="7856047" y="94090"/>
                  <a:pt x="7927648" y="93123"/>
                </a:cubicBezTo>
                <a:cubicBezTo>
                  <a:pt x="7991511" y="92274"/>
                  <a:pt x="8055318" y="85274"/>
                  <a:pt x="8119655" y="78787"/>
                </a:cubicBezTo>
                <a:cubicBezTo>
                  <a:pt x="8151329" y="75447"/>
                  <a:pt x="8152942" y="77265"/>
                  <a:pt x="8141786" y="93635"/>
                </a:cubicBezTo>
                <a:cubicBezTo>
                  <a:pt x="8123815" y="120677"/>
                  <a:pt x="8122595" y="145410"/>
                  <a:pt x="8151055" y="166138"/>
                </a:cubicBezTo>
                <a:cubicBezTo>
                  <a:pt x="8157767" y="170866"/>
                  <a:pt x="8162605" y="176318"/>
                  <a:pt x="8160811" y="183471"/>
                </a:cubicBezTo>
                <a:cubicBezTo>
                  <a:pt x="8152723" y="212724"/>
                  <a:pt x="8169841" y="236686"/>
                  <a:pt x="8187466" y="260884"/>
                </a:cubicBezTo>
                <a:cubicBezTo>
                  <a:pt x="8217175" y="301371"/>
                  <a:pt x="8254836" y="338641"/>
                  <a:pt x="8295790" y="374783"/>
                </a:cubicBezTo>
                <a:cubicBezTo>
                  <a:pt x="8324664" y="400232"/>
                  <a:pt x="8342922" y="431650"/>
                  <a:pt x="8406170" y="440370"/>
                </a:cubicBezTo>
                <a:cubicBezTo>
                  <a:pt x="8421364" y="442394"/>
                  <a:pt x="8426373" y="449790"/>
                  <a:pt x="8420903" y="459225"/>
                </a:cubicBezTo>
                <a:cubicBezTo>
                  <a:pt x="8402820" y="490474"/>
                  <a:pt x="8417534" y="514648"/>
                  <a:pt x="8450800" y="534955"/>
                </a:cubicBezTo>
                <a:cubicBezTo>
                  <a:pt x="8462563" y="542037"/>
                  <a:pt x="8458146" y="546902"/>
                  <a:pt x="8442097" y="551669"/>
                </a:cubicBezTo>
                <a:cubicBezTo>
                  <a:pt x="8423667" y="556925"/>
                  <a:pt x="8409328" y="564619"/>
                  <a:pt x="8398067" y="574282"/>
                </a:cubicBezTo>
                <a:cubicBezTo>
                  <a:pt x="8379577" y="589897"/>
                  <a:pt x="8370872" y="606612"/>
                  <a:pt x="8363634" y="623477"/>
                </a:cubicBezTo>
                <a:cubicBezTo>
                  <a:pt x="8352394" y="649929"/>
                  <a:pt x="8339133" y="675439"/>
                  <a:pt x="8295388" y="695789"/>
                </a:cubicBezTo>
                <a:cubicBezTo>
                  <a:pt x="8282368" y="701969"/>
                  <a:pt x="8271923" y="709882"/>
                  <a:pt x="8260972" y="717559"/>
                </a:cubicBezTo>
                <a:cubicBezTo>
                  <a:pt x="8264466" y="724248"/>
                  <a:pt x="8273101" y="728807"/>
                  <a:pt x="8289132" y="729358"/>
                </a:cubicBezTo>
                <a:cubicBezTo>
                  <a:pt x="8391169" y="732995"/>
                  <a:pt x="8386647" y="769770"/>
                  <a:pt x="8387346" y="810845"/>
                </a:cubicBezTo>
                <a:cubicBezTo>
                  <a:pt x="8388418" y="861681"/>
                  <a:pt x="8330862" y="890238"/>
                  <a:pt x="8259532" y="916368"/>
                </a:cubicBezTo>
                <a:cubicBezTo>
                  <a:pt x="8235122" y="925226"/>
                  <a:pt x="8199529" y="928071"/>
                  <a:pt x="8191769" y="950020"/>
                </a:cubicBezTo>
                <a:cubicBezTo>
                  <a:pt x="8234379" y="966427"/>
                  <a:pt x="8282955" y="945934"/>
                  <a:pt x="8327664" y="947606"/>
                </a:cubicBezTo>
                <a:cubicBezTo>
                  <a:pt x="8364609" y="949119"/>
                  <a:pt x="8424473" y="941347"/>
                  <a:pt x="8378206" y="982626"/>
                </a:cubicBezTo>
                <a:cubicBezTo>
                  <a:pt x="8364736" y="994722"/>
                  <a:pt x="8382242" y="1001021"/>
                  <a:pt x="8400605" y="1000529"/>
                </a:cubicBezTo>
                <a:cubicBezTo>
                  <a:pt x="8549357" y="995586"/>
                  <a:pt x="8487684" y="1076555"/>
                  <a:pt x="8538706" y="1111533"/>
                </a:cubicBezTo>
                <a:cubicBezTo>
                  <a:pt x="8553092" y="1120905"/>
                  <a:pt x="8540810" y="1141011"/>
                  <a:pt x="8520556" y="1147547"/>
                </a:cubicBezTo>
                <a:cubicBezTo>
                  <a:pt x="8392015" y="1189611"/>
                  <a:pt x="8380569" y="1263373"/>
                  <a:pt x="8322605" y="1331423"/>
                </a:cubicBezTo>
                <a:cubicBezTo>
                  <a:pt x="8393509" y="1350105"/>
                  <a:pt x="8476647" y="1348124"/>
                  <a:pt x="8552563" y="1357692"/>
                </a:cubicBezTo>
                <a:cubicBezTo>
                  <a:pt x="8631413" y="1367560"/>
                  <a:pt x="8632510" y="1380057"/>
                  <a:pt x="8572872" y="1434543"/>
                </a:cubicBezTo>
                <a:cubicBezTo>
                  <a:pt x="8740108" y="1430496"/>
                  <a:pt x="8740108" y="1430496"/>
                  <a:pt x="8695911" y="1511890"/>
                </a:cubicBezTo>
                <a:cubicBezTo>
                  <a:pt x="8766152" y="1509223"/>
                  <a:pt x="8835070" y="1574251"/>
                  <a:pt x="8873147" y="1634187"/>
                </a:cubicBezTo>
                <a:lnTo>
                  <a:pt x="8884645" y="1656272"/>
                </a:lnTo>
                <a:lnTo>
                  <a:pt x="8884254" y="1659075"/>
                </a:lnTo>
                <a:cubicBezTo>
                  <a:pt x="8882795" y="1672543"/>
                  <a:pt x="8881198" y="1691773"/>
                  <a:pt x="8879232" y="1711097"/>
                </a:cubicBezTo>
                <a:lnTo>
                  <a:pt x="8877347" y="1727504"/>
                </a:lnTo>
                <a:lnTo>
                  <a:pt x="8865337" y="1725923"/>
                </a:lnTo>
                <a:cubicBezTo>
                  <a:pt x="8855639" y="1721668"/>
                  <a:pt x="8848716" y="1720054"/>
                  <a:pt x="8843722" y="1720152"/>
                </a:cubicBezTo>
                <a:cubicBezTo>
                  <a:pt x="8828739" y="1720444"/>
                  <a:pt x="8831115" y="1736133"/>
                  <a:pt x="8828004" y="1742073"/>
                </a:cubicBezTo>
                <a:cubicBezTo>
                  <a:pt x="8817547" y="1760900"/>
                  <a:pt x="8843589" y="1770647"/>
                  <a:pt x="8861127" y="1782820"/>
                </a:cubicBezTo>
                <a:cubicBezTo>
                  <a:pt x="8867694" y="1787281"/>
                  <a:pt x="8872382" y="1766445"/>
                  <a:pt x="8875975" y="1739445"/>
                </a:cubicBezTo>
                <a:lnTo>
                  <a:pt x="8877347" y="1727504"/>
                </a:lnTo>
                <a:lnTo>
                  <a:pt x="8891365" y="1729349"/>
                </a:lnTo>
                <a:lnTo>
                  <a:pt x="8891294" y="1750579"/>
                </a:lnTo>
                <a:cubicBezTo>
                  <a:pt x="8890576" y="1802412"/>
                  <a:pt x="8887485" y="1854103"/>
                  <a:pt x="8879895" y="1858687"/>
                </a:cubicBezTo>
                <a:cubicBezTo>
                  <a:pt x="8799411" y="1907447"/>
                  <a:pt x="8858072" y="1996322"/>
                  <a:pt x="8700018" y="2022228"/>
                </a:cubicBezTo>
                <a:cubicBezTo>
                  <a:pt x="8628887" y="2034069"/>
                  <a:pt x="8597252" y="2070985"/>
                  <a:pt x="8546517" y="2094468"/>
                </a:cubicBezTo>
                <a:cubicBezTo>
                  <a:pt x="8369592" y="2175758"/>
                  <a:pt x="8254890" y="2270617"/>
                  <a:pt x="8208310" y="2391116"/>
                </a:cubicBezTo>
                <a:cubicBezTo>
                  <a:pt x="8195251" y="2424444"/>
                  <a:pt x="8137916" y="2455501"/>
                  <a:pt x="8101924" y="2486924"/>
                </a:cubicBezTo>
                <a:cubicBezTo>
                  <a:pt x="8122498" y="2506105"/>
                  <a:pt x="8219539" y="2452814"/>
                  <a:pt x="8188722" y="2510086"/>
                </a:cubicBezTo>
                <a:cubicBezTo>
                  <a:pt x="8165388" y="2553270"/>
                  <a:pt x="8098391" y="2584616"/>
                  <a:pt x="8035596" y="2614194"/>
                </a:cubicBezTo>
                <a:cubicBezTo>
                  <a:pt x="7963481" y="2647947"/>
                  <a:pt x="7883214" y="2677100"/>
                  <a:pt x="7854509" y="2730830"/>
                </a:cubicBezTo>
                <a:cubicBezTo>
                  <a:pt x="7848249" y="2742293"/>
                  <a:pt x="6341566" y="3671513"/>
                  <a:pt x="4141410" y="3763614"/>
                </a:cubicBezTo>
                <a:cubicBezTo>
                  <a:pt x="3781875" y="3778662"/>
                  <a:pt x="2353277" y="3737838"/>
                  <a:pt x="2161737" y="3718831"/>
                </a:cubicBezTo>
                <a:cubicBezTo>
                  <a:pt x="1964811" y="3699179"/>
                  <a:pt x="1793107" y="3646810"/>
                  <a:pt x="1591600" y="3635674"/>
                </a:cubicBezTo>
                <a:cubicBezTo>
                  <a:pt x="1485018" y="3629919"/>
                  <a:pt x="1381185" y="3611329"/>
                  <a:pt x="1390654" y="3531585"/>
                </a:cubicBezTo>
                <a:cubicBezTo>
                  <a:pt x="1393510" y="3508948"/>
                  <a:pt x="1364047" y="3493344"/>
                  <a:pt x="1320867" y="3503571"/>
                </a:cubicBezTo>
                <a:cubicBezTo>
                  <a:pt x="1239265" y="3523046"/>
                  <a:pt x="1198946" y="3494124"/>
                  <a:pt x="1150681" y="3474015"/>
                </a:cubicBezTo>
                <a:cubicBezTo>
                  <a:pt x="1065213" y="3438422"/>
                  <a:pt x="982868" y="3399757"/>
                  <a:pt x="851974" y="3403971"/>
                </a:cubicBezTo>
                <a:cubicBezTo>
                  <a:pt x="873994" y="3367898"/>
                  <a:pt x="917237" y="3369420"/>
                  <a:pt x="956780" y="3372944"/>
                </a:cubicBezTo>
                <a:cubicBezTo>
                  <a:pt x="1061276" y="3382521"/>
                  <a:pt x="1164043" y="3394488"/>
                  <a:pt x="1268515" y="3403788"/>
                </a:cubicBezTo>
                <a:cubicBezTo>
                  <a:pt x="1336376" y="3409863"/>
                  <a:pt x="1404651" y="3420660"/>
                  <a:pt x="1492884" y="3399484"/>
                </a:cubicBezTo>
                <a:cubicBezTo>
                  <a:pt x="1410006" y="3338199"/>
                  <a:pt x="1277736" y="3337777"/>
                  <a:pt x="1169657" y="3325996"/>
                </a:cubicBezTo>
                <a:cubicBezTo>
                  <a:pt x="1034677" y="3311259"/>
                  <a:pt x="951965" y="3268429"/>
                  <a:pt x="853866" y="3221353"/>
                </a:cubicBezTo>
                <a:cubicBezTo>
                  <a:pt x="950752" y="3199416"/>
                  <a:pt x="1014418" y="3234964"/>
                  <a:pt x="1090648" y="3226034"/>
                </a:cubicBezTo>
                <a:cubicBezTo>
                  <a:pt x="1094340" y="3218434"/>
                  <a:pt x="1100169" y="3207568"/>
                  <a:pt x="1099183" y="3207375"/>
                </a:cubicBezTo>
                <a:cubicBezTo>
                  <a:pt x="971072" y="3188118"/>
                  <a:pt x="907890" y="3136018"/>
                  <a:pt x="882137" y="3068880"/>
                </a:cubicBezTo>
                <a:cubicBezTo>
                  <a:pt x="868924" y="3034221"/>
                  <a:pt x="822286" y="3027121"/>
                  <a:pt x="776145" y="3014660"/>
                </a:cubicBezTo>
                <a:cubicBezTo>
                  <a:pt x="613874" y="2970419"/>
                  <a:pt x="443486" y="2933046"/>
                  <a:pt x="307191" y="2864697"/>
                </a:cubicBezTo>
                <a:cubicBezTo>
                  <a:pt x="457123" y="2862170"/>
                  <a:pt x="581367" y="2903594"/>
                  <a:pt x="743379" y="2911759"/>
                </a:cubicBezTo>
                <a:cubicBezTo>
                  <a:pt x="608349" y="2835743"/>
                  <a:pt x="439124" y="2806104"/>
                  <a:pt x="284020" y="2766269"/>
                </a:cubicBezTo>
                <a:cubicBezTo>
                  <a:pt x="213164" y="2748143"/>
                  <a:pt x="147010" y="2722889"/>
                  <a:pt x="63190" y="2717094"/>
                </a:cubicBezTo>
                <a:cubicBezTo>
                  <a:pt x="33455" y="2714947"/>
                  <a:pt x="-16425" y="2709531"/>
                  <a:pt x="5340" y="2681595"/>
                </a:cubicBezTo>
                <a:cubicBezTo>
                  <a:pt x="23652" y="2658441"/>
                  <a:pt x="63627" y="2661368"/>
                  <a:pt x="100237" y="2664591"/>
                </a:cubicBezTo>
                <a:cubicBezTo>
                  <a:pt x="188123" y="2672547"/>
                  <a:pt x="277551" y="2664977"/>
                  <a:pt x="394328" y="2654447"/>
                </a:cubicBezTo>
                <a:cubicBezTo>
                  <a:pt x="290057" y="2592242"/>
                  <a:pt x="112140" y="2629127"/>
                  <a:pt x="21491" y="2562088"/>
                </a:cubicBezTo>
                <a:cubicBezTo>
                  <a:pt x="125636" y="2540073"/>
                  <a:pt x="208727" y="2559644"/>
                  <a:pt x="294268" y="2557453"/>
                </a:cubicBezTo>
                <a:cubicBezTo>
                  <a:pt x="371589" y="2555423"/>
                  <a:pt x="389695" y="2540961"/>
                  <a:pt x="367847" y="2501743"/>
                </a:cubicBezTo>
                <a:cubicBezTo>
                  <a:pt x="333905" y="2440640"/>
                  <a:pt x="373328" y="2404160"/>
                  <a:pt x="486858" y="2411824"/>
                </a:cubicBezTo>
                <a:cubicBezTo>
                  <a:pt x="592120" y="2419095"/>
                  <a:pt x="600599" y="2394285"/>
                  <a:pt x="570008" y="2360312"/>
                </a:cubicBezTo>
                <a:cubicBezTo>
                  <a:pt x="525457" y="2310774"/>
                  <a:pt x="567057" y="2265987"/>
                  <a:pt x="594400" y="2218813"/>
                </a:cubicBezTo>
                <a:cubicBezTo>
                  <a:pt x="635581" y="2147198"/>
                  <a:pt x="612469" y="2115647"/>
                  <a:pt x="505675" y="2074370"/>
                </a:cubicBezTo>
                <a:cubicBezTo>
                  <a:pt x="445534" y="2051386"/>
                  <a:pt x="381431" y="2032947"/>
                  <a:pt x="295650" y="2015851"/>
                </a:cubicBezTo>
                <a:cubicBezTo>
                  <a:pt x="487251" y="1985881"/>
                  <a:pt x="281423" y="1958614"/>
                  <a:pt x="346760" y="1924896"/>
                </a:cubicBezTo>
                <a:cubicBezTo>
                  <a:pt x="481788" y="1901571"/>
                  <a:pt x="600623" y="1980687"/>
                  <a:pt x="783461" y="1939173"/>
                </a:cubicBezTo>
                <a:cubicBezTo>
                  <a:pt x="547912" y="1882335"/>
                  <a:pt x="287006" y="1807013"/>
                  <a:pt x="112183" y="1719100"/>
                </a:cubicBezTo>
                <a:cubicBezTo>
                  <a:pt x="148588" y="1692398"/>
                  <a:pt x="188462" y="1710725"/>
                  <a:pt x="219936" y="1699568"/>
                </a:cubicBezTo>
                <a:cubicBezTo>
                  <a:pt x="218006" y="1694140"/>
                  <a:pt x="220184" y="1685834"/>
                  <a:pt x="214196" y="1683841"/>
                </a:cubicBezTo>
                <a:cubicBezTo>
                  <a:pt x="85284" y="1638910"/>
                  <a:pt x="83720" y="1637648"/>
                  <a:pt x="212296" y="1584947"/>
                </a:cubicBezTo>
                <a:cubicBezTo>
                  <a:pt x="257172" y="1566456"/>
                  <a:pt x="252206" y="1554019"/>
                  <a:pt x="226108" y="1538121"/>
                </a:cubicBezTo>
                <a:cubicBezTo>
                  <a:pt x="207682" y="1526866"/>
                  <a:pt x="185078" y="1517656"/>
                  <a:pt x="192710" y="1488723"/>
                </a:cubicBezTo>
                <a:cubicBezTo>
                  <a:pt x="268435" y="1518175"/>
                  <a:pt x="624154" y="1547955"/>
                  <a:pt x="685843" y="1538903"/>
                </a:cubicBezTo>
                <a:cubicBezTo>
                  <a:pt x="755173" y="1528619"/>
                  <a:pt x="994201" y="1520231"/>
                  <a:pt x="1067153" y="1523622"/>
                </a:cubicBezTo>
                <a:cubicBezTo>
                  <a:pt x="1063138" y="1522015"/>
                  <a:pt x="1059122" y="1520410"/>
                  <a:pt x="1055106" y="1518803"/>
                </a:cubicBezTo>
                <a:cubicBezTo>
                  <a:pt x="983007" y="1486514"/>
                  <a:pt x="909946" y="1454310"/>
                  <a:pt x="864245" y="1408231"/>
                </a:cubicBezTo>
                <a:cubicBezTo>
                  <a:pt x="862153" y="1406456"/>
                  <a:pt x="861045" y="1404874"/>
                  <a:pt x="856768" y="1405809"/>
                </a:cubicBezTo>
                <a:cubicBezTo>
                  <a:pt x="819307" y="1414974"/>
                  <a:pt x="822846" y="1400112"/>
                  <a:pt x="821342" y="1388491"/>
                </a:cubicBezTo>
                <a:cubicBezTo>
                  <a:pt x="819813" y="1376592"/>
                  <a:pt x="812736" y="1367699"/>
                  <a:pt x="784954" y="1371257"/>
                </a:cubicBezTo>
                <a:cubicBezTo>
                  <a:pt x="783512" y="1371384"/>
                  <a:pt x="781566" y="1371274"/>
                  <a:pt x="779619" y="1371165"/>
                </a:cubicBezTo>
                <a:cubicBezTo>
                  <a:pt x="766469" y="1370361"/>
                  <a:pt x="722835" y="1342290"/>
                  <a:pt x="728571" y="1335910"/>
                </a:cubicBezTo>
                <a:cubicBezTo>
                  <a:pt x="741389" y="1321912"/>
                  <a:pt x="726409" y="1316791"/>
                  <a:pt x="713734" y="1310348"/>
                </a:cubicBezTo>
                <a:cubicBezTo>
                  <a:pt x="696009" y="1301550"/>
                  <a:pt x="678333" y="1293308"/>
                  <a:pt x="659695" y="1285149"/>
                </a:cubicBezTo>
                <a:cubicBezTo>
                  <a:pt x="641562" y="1277227"/>
                  <a:pt x="622997" y="1269901"/>
                  <a:pt x="604409" y="1262299"/>
                </a:cubicBezTo>
                <a:cubicBezTo>
                  <a:pt x="561305" y="1256847"/>
                  <a:pt x="517819" y="1252549"/>
                  <a:pt x="472556" y="1250086"/>
                </a:cubicBezTo>
                <a:cubicBezTo>
                  <a:pt x="438951" y="1247999"/>
                  <a:pt x="401379" y="1244860"/>
                  <a:pt x="382690" y="1214040"/>
                </a:cubicBezTo>
                <a:cubicBezTo>
                  <a:pt x="418096" y="1214570"/>
                  <a:pt x="453575" y="1215933"/>
                  <a:pt x="489053" y="1217296"/>
                </a:cubicBezTo>
                <a:cubicBezTo>
                  <a:pt x="454954" y="1204059"/>
                  <a:pt x="421816" y="1190737"/>
                  <a:pt x="390047" y="1176456"/>
                </a:cubicBezTo>
                <a:cubicBezTo>
                  <a:pt x="363810" y="1164487"/>
                  <a:pt x="342232" y="1150431"/>
                  <a:pt x="333292" y="1131347"/>
                </a:cubicBezTo>
                <a:cubicBezTo>
                  <a:pt x="330930" y="1126518"/>
                  <a:pt x="329025" y="1121368"/>
                  <a:pt x="337841" y="1116956"/>
                </a:cubicBezTo>
                <a:cubicBezTo>
                  <a:pt x="347569" y="1111905"/>
                  <a:pt x="355552" y="1114562"/>
                  <a:pt x="363031" y="1116984"/>
                </a:cubicBezTo>
                <a:cubicBezTo>
                  <a:pt x="393929" y="1126864"/>
                  <a:pt x="425283" y="1136425"/>
                  <a:pt x="455724" y="1146625"/>
                </a:cubicBezTo>
                <a:cubicBezTo>
                  <a:pt x="496146" y="1160147"/>
                  <a:pt x="536111" y="1173989"/>
                  <a:pt x="576050" y="1187553"/>
                </a:cubicBezTo>
                <a:cubicBezTo>
                  <a:pt x="519650" y="1157524"/>
                  <a:pt x="457798" y="1131612"/>
                  <a:pt x="391358" y="1108621"/>
                </a:cubicBezTo>
                <a:cubicBezTo>
                  <a:pt x="343386" y="1091844"/>
                  <a:pt x="295414" y="1075067"/>
                  <a:pt x="258466" y="1051446"/>
                </a:cubicBezTo>
                <a:cubicBezTo>
                  <a:pt x="239512" y="1039678"/>
                  <a:pt x="230024" y="1025400"/>
                  <a:pt x="227119" y="1008864"/>
                </a:cubicBezTo>
                <a:cubicBezTo>
                  <a:pt x="226729" y="1004421"/>
                  <a:pt x="227253" y="999338"/>
                  <a:pt x="237176" y="996508"/>
                </a:cubicBezTo>
                <a:cubicBezTo>
                  <a:pt x="247123" y="993956"/>
                  <a:pt x="253208" y="997060"/>
                  <a:pt x="257395" y="1000610"/>
                </a:cubicBezTo>
                <a:cubicBezTo>
                  <a:pt x="262111" y="1004674"/>
                  <a:pt x="267716" y="1007820"/>
                  <a:pt x="275649" y="1009921"/>
                </a:cubicBezTo>
                <a:cubicBezTo>
                  <a:pt x="345186" y="1029563"/>
                  <a:pt x="406508" y="1054962"/>
                  <a:pt x="469199" y="1079402"/>
                </a:cubicBezTo>
                <a:cubicBezTo>
                  <a:pt x="558968" y="1114336"/>
                  <a:pt x="647368" y="1150231"/>
                  <a:pt x="753033" y="1173138"/>
                </a:cubicBezTo>
                <a:cubicBezTo>
                  <a:pt x="793015" y="1181661"/>
                  <a:pt x="834292" y="1188391"/>
                  <a:pt x="865682" y="1187316"/>
                </a:cubicBezTo>
                <a:cubicBezTo>
                  <a:pt x="750261" y="1147076"/>
                  <a:pt x="641375" y="1104025"/>
                  <a:pt x="543487" y="1053852"/>
                </a:cubicBezTo>
                <a:cubicBezTo>
                  <a:pt x="444589" y="1003208"/>
                  <a:pt x="357848" y="947579"/>
                  <a:pt x="295297" y="880592"/>
                </a:cubicBezTo>
                <a:cubicBezTo>
                  <a:pt x="288871" y="873601"/>
                  <a:pt x="284873" y="866676"/>
                  <a:pt x="264758" y="869281"/>
                </a:cubicBezTo>
                <a:cubicBezTo>
                  <a:pt x="255650" y="870360"/>
                  <a:pt x="252375" y="866170"/>
                  <a:pt x="254388" y="861516"/>
                </a:cubicBezTo>
                <a:cubicBezTo>
                  <a:pt x="266992" y="828509"/>
                  <a:pt x="236853" y="810726"/>
                  <a:pt x="190786" y="799099"/>
                </a:cubicBezTo>
                <a:cubicBezTo>
                  <a:pt x="176408" y="795324"/>
                  <a:pt x="175031" y="790688"/>
                  <a:pt x="184973" y="782539"/>
                </a:cubicBezTo>
                <a:cubicBezTo>
                  <a:pt x="198516" y="771277"/>
                  <a:pt x="196123" y="760574"/>
                  <a:pt x="187530" y="750974"/>
                </a:cubicBezTo>
                <a:cubicBezTo>
                  <a:pt x="182644" y="744967"/>
                  <a:pt x="176339" y="739364"/>
                  <a:pt x="170996" y="733676"/>
                </a:cubicBezTo>
                <a:cubicBezTo>
                  <a:pt x="167290" y="730083"/>
                  <a:pt x="161157" y="726424"/>
                  <a:pt x="169444" y="721499"/>
                </a:cubicBezTo>
                <a:cubicBezTo>
                  <a:pt x="177298" y="717172"/>
                  <a:pt x="185665" y="718676"/>
                  <a:pt x="193501" y="719668"/>
                </a:cubicBezTo>
                <a:cubicBezTo>
                  <a:pt x="231170" y="723917"/>
                  <a:pt x="254043" y="736181"/>
                  <a:pt x="265436" y="755609"/>
                </a:cubicBezTo>
                <a:cubicBezTo>
                  <a:pt x="273963" y="769971"/>
                  <a:pt x="281726" y="770130"/>
                  <a:pt x="302333" y="756567"/>
                </a:cubicBezTo>
                <a:cubicBezTo>
                  <a:pt x="317894" y="746247"/>
                  <a:pt x="332387" y="745814"/>
                  <a:pt x="346481" y="751853"/>
                </a:cubicBezTo>
                <a:cubicBezTo>
                  <a:pt x="354007" y="754830"/>
                  <a:pt x="358771" y="759448"/>
                  <a:pt x="364449" y="763428"/>
                </a:cubicBezTo>
                <a:cubicBezTo>
                  <a:pt x="392910" y="784156"/>
                  <a:pt x="422762" y="804202"/>
                  <a:pt x="467363" y="815678"/>
                </a:cubicBezTo>
                <a:cubicBezTo>
                  <a:pt x="487199" y="820933"/>
                  <a:pt x="508355" y="824672"/>
                  <a:pt x="537693" y="816781"/>
                </a:cubicBezTo>
                <a:cubicBezTo>
                  <a:pt x="518386" y="812039"/>
                  <a:pt x="499567" y="812852"/>
                  <a:pt x="482019" y="811593"/>
                </a:cubicBezTo>
                <a:cubicBezTo>
                  <a:pt x="464472" y="810335"/>
                  <a:pt x="454949" y="806693"/>
                  <a:pt x="467050" y="795557"/>
                </a:cubicBezTo>
                <a:cubicBezTo>
                  <a:pt x="473772" y="789371"/>
                  <a:pt x="472878" y="784693"/>
                  <a:pt x="465734" y="780562"/>
                </a:cubicBezTo>
                <a:cubicBezTo>
                  <a:pt x="442763" y="767188"/>
                  <a:pt x="430336" y="747011"/>
                  <a:pt x="384526" y="749353"/>
                </a:cubicBezTo>
                <a:cubicBezTo>
                  <a:pt x="382123" y="749564"/>
                  <a:pt x="379622" y="748664"/>
                  <a:pt x="377146" y="748041"/>
                </a:cubicBezTo>
                <a:cubicBezTo>
                  <a:pt x="367744" y="745789"/>
                  <a:pt x="357358" y="743342"/>
                  <a:pt x="360089" y="735827"/>
                </a:cubicBezTo>
                <a:cubicBezTo>
                  <a:pt x="363301" y="728269"/>
                  <a:pt x="375652" y="725506"/>
                  <a:pt x="386634" y="723703"/>
                </a:cubicBezTo>
                <a:cubicBezTo>
                  <a:pt x="414823" y="719269"/>
                  <a:pt x="437543" y="724271"/>
                  <a:pt x="459375" y="730191"/>
                </a:cubicBezTo>
                <a:cubicBezTo>
                  <a:pt x="512487" y="744837"/>
                  <a:pt x="556932" y="765561"/>
                  <a:pt x="603200" y="785006"/>
                </a:cubicBezTo>
                <a:cubicBezTo>
                  <a:pt x="672604" y="814173"/>
                  <a:pt x="734250" y="848778"/>
                  <a:pt x="810521" y="873425"/>
                </a:cubicBezTo>
                <a:cubicBezTo>
                  <a:pt x="1037317" y="946423"/>
                  <a:pt x="1260943" y="1021938"/>
                  <a:pt x="1494102" y="1090180"/>
                </a:cubicBezTo>
                <a:cubicBezTo>
                  <a:pt x="1580109" y="1115371"/>
                  <a:pt x="1667892" y="1138728"/>
                  <a:pt x="1756565" y="1161167"/>
                </a:cubicBezTo>
                <a:cubicBezTo>
                  <a:pt x="1756899" y="1159458"/>
                  <a:pt x="1757282" y="1158305"/>
                  <a:pt x="1757592" y="1156319"/>
                </a:cubicBezTo>
                <a:cubicBezTo>
                  <a:pt x="1757470" y="1154931"/>
                  <a:pt x="1757324" y="1153264"/>
                  <a:pt x="1757202" y="1151876"/>
                </a:cubicBezTo>
                <a:cubicBezTo>
                  <a:pt x="1694452" y="1137796"/>
                  <a:pt x="1632540" y="1122242"/>
                  <a:pt x="1572453" y="1105409"/>
                </a:cubicBezTo>
                <a:cubicBezTo>
                  <a:pt x="1424942" y="1063789"/>
                  <a:pt x="1288864" y="1014450"/>
                  <a:pt x="1171972" y="951953"/>
                </a:cubicBezTo>
                <a:cubicBezTo>
                  <a:pt x="1162328" y="946924"/>
                  <a:pt x="1152112" y="946421"/>
                  <a:pt x="1137334" y="949118"/>
                </a:cubicBezTo>
                <a:cubicBezTo>
                  <a:pt x="1089682" y="958058"/>
                  <a:pt x="1074050" y="951035"/>
                  <a:pt x="1081493" y="925476"/>
                </a:cubicBezTo>
                <a:cubicBezTo>
                  <a:pt x="1083360" y="919155"/>
                  <a:pt x="1083403" y="914115"/>
                  <a:pt x="1074768" y="909555"/>
                </a:cubicBezTo>
                <a:cubicBezTo>
                  <a:pt x="1036165" y="889158"/>
                  <a:pt x="995714" y="869763"/>
                  <a:pt x="952019" y="852050"/>
                </a:cubicBezTo>
                <a:cubicBezTo>
                  <a:pt x="871170" y="819410"/>
                  <a:pt x="784821" y="790332"/>
                  <a:pt x="709017" y="754450"/>
                </a:cubicBezTo>
                <a:cubicBezTo>
                  <a:pt x="686747" y="743533"/>
                  <a:pt x="669617" y="730485"/>
                  <a:pt x="659046" y="714902"/>
                </a:cubicBezTo>
                <a:cubicBezTo>
                  <a:pt x="655674" y="709602"/>
                  <a:pt x="653624" y="702786"/>
                  <a:pt x="664793" y="697608"/>
                </a:cubicBezTo>
                <a:cubicBezTo>
                  <a:pt x="675483" y="692472"/>
                  <a:pt x="684069" y="696476"/>
                  <a:pt x="692052" y="699133"/>
                </a:cubicBezTo>
                <a:cubicBezTo>
                  <a:pt x="725451" y="709913"/>
                  <a:pt x="759355" y="720929"/>
                  <a:pt x="792779" y="731987"/>
                </a:cubicBezTo>
                <a:cubicBezTo>
                  <a:pt x="826682" y="743003"/>
                  <a:pt x="860155" y="754616"/>
                  <a:pt x="895574" y="766338"/>
                </a:cubicBezTo>
                <a:cubicBezTo>
                  <a:pt x="897416" y="759741"/>
                  <a:pt x="890085" y="758985"/>
                  <a:pt x="886044" y="757101"/>
                </a:cubicBezTo>
                <a:cubicBezTo>
                  <a:pt x="828975" y="730489"/>
                  <a:pt x="766861" y="707118"/>
                  <a:pt x="702924" y="685027"/>
                </a:cubicBezTo>
                <a:cubicBezTo>
                  <a:pt x="653460" y="667821"/>
                  <a:pt x="605342" y="649378"/>
                  <a:pt x="571540" y="622962"/>
                </a:cubicBezTo>
                <a:cubicBezTo>
                  <a:pt x="558524" y="612632"/>
                  <a:pt x="551227" y="601239"/>
                  <a:pt x="552940" y="587657"/>
                </a:cubicBezTo>
                <a:cubicBezTo>
                  <a:pt x="553537" y="583407"/>
                  <a:pt x="554132" y="579157"/>
                  <a:pt x="563623" y="576925"/>
                </a:cubicBezTo>
                <a:cubicBezTo>
                  <a:pt x="571217" y="575139"/>
                  <a:pt x="576243" y="577216"/>
                  <a:pt x="580332" y="579656"/>
                </a:cubicBezTo>
                <a:cubicBezTo>
                  <a:pt x="587500" y="584063"/>
                  <a:pt x="594668" y="588471"/>
                  <a:pt x="604623" y="591516"/>
                </a:cubicBezTo>
                <a:cubicBezTo>
                  <a:pt x="664350" y="609779"/>
                  <a:pt x="720426" y="630601"/>
                  <a:pt x="775136" y="652383"/>
                </a:cubicBezTo>
                <a:cubicBezTo>
                  <a:pt x="864952" y="687874"/>
                  <a:pt x="953882" y="724283"/>
                  <a:pt x="1057795" y="749301"/>
                </a:cubicBezTo>
                <a:cubicBezTo>
                  <a:pt x="1096889" y="758742"/>
                  <a:pt x="1137304" y="766668"/>
                  <a:pt x="1183454" y="768213"/>
                </a:cubicBezTo>
                <a:cubicBezTo>
                  <a:pt x="1181768" y="765563"/>
                  <a:pt x="1178737" y="764150"/>
                  <a:pt x="1175732" y="763015"/>
                </a:cubicBezTo>
                <a:cubicBezTo>
                  <a:pt x="1075170" y="726508"/>
                  <a:pt x="977850" y="688319"/>
                  <a:pt x="888743" y="644370"/>
                </a:cubicBezTo>
                <a:cubicBezTo>
                  <a:pt x="778881" y="590211"/>
                  <a:pt x="683912" y="529148"/>
                  <a:pt x="615490" y="455960"/>
                </a:cubicBezTo>
                <a:cubicBezTo>
                  <a:pt x="612312" y="452882"/>
                  <a:pt x="610122" y="449996"/>
                  <a:pt x="602432" y="450671"/>
                </a:cubicBezTo>
                <a:cubicBezTo>
                  <a:pt x="582748" y="452678"/>
                  <a:pt x="580338" y="447293"/>
                  <a:pt x="582418" y="437876"/>
                </a:cubicBezTo>
                <a:cubicBezTo>
                  <a:pt x="588134" y="414707"/>
                  <a:pt x="573498" y="396964"/>
                  <a:pt x="539211" y="387101"/>
                </a:cubicBezTo>
                <a:cubicBezTo>
                  <a:pt x="514350" y="379769"/>
                  <a:pt x="493430" y="373210"/>
                  <a:pt x="519748" y="352990"/>
                </a:cubicBezTo>
                <a:cubicBezTo>
                  <a:pt x="526113" y="348234"/>
                  <a:pt x="523173" y="342336"/>
                  <a:pt x="520282" y="336993"/>
                </a:cubicBezTo>
                <a:cubicBezTo>
                  <a:pt x="516186" y="328957"/>
                  <a:pt x="507910" y="322968"/>
                  <a:pt x="498650" y="316785"/>
                </a:cubicBezTo>
                <a:cubicBezTo>
                  <a:pt x="493501" y="313319"/>
                  <a:pt x="487271" y="308549"/>
                  <a:pt x="493610" y="303515"/>
                </a:cubicBezTo>
                <a:cubicBezTo>
                  <a:pt x="500838" y="297564"/>
                  <a:pt x="511247" y="300288"/>
                  <a:pt x="519565" y="301237"/>
                </a:cubicBezTo>
                <a:cubicBezTo>
                  <a:pt x="557715" y="305444"/>
                  <a:pt x="581118" y="318221"/>
                  <a:pt x="592560" y="338204"/>
                </a:cubicBezTo>
                <a:cubicBezTo>
                  <a:pt x="599979" y="350985"/>
                  <a:pt x="609184" y="351016"/>
                  <a:pt x="627076" y="339652"/>
                </a:cubicBezTo>
                <a:cubicBezTo>
                  <a:pt x="647275" y="326965"/>
                  <a:pt x="664147" y="326044"/>
                  <a:pt x="679640" y="336997"/>
                </a:cubicBezTo>
                <a:cubicBezTo>
                  <a:pt x="692054" y="345981"/>
                  <a:pt x="702112" y="355732"/>
                  <a:pt x="716352" y="363437"/>
                </a:cubicBezTo>
                <a:cubicBezTo>
                  <a:pt x="754546" y="384710"/>
                  <a:pt x="790508" y="408138"/>
                  <a:pt x="869745" y="400343"/>
                </a:cubicBezTo>
                <a:cubicBezTo>
                  <a:pt x="847718" y="392203"/>
                  <a:pt x="825656" y="394699"/>
                  <a:pt x="806641" y="393290"/>
                </a:cubicBezTo>
                <a:cubicBezTo>
                  <a:pt x="792988" y="392249"/>
                  <a:pt x="779165" y="389265"/>
                  <a:pt x="791435" y="380072"/>
                </a:cubicBezTo>
                <a:cubicBezTo>
                  <a:pt x="805532" y="369601"/>
                  <a:pt x="796441" y="365362"/>
                  <a:pt x="787709" y="359692"/>
                </a:cubicBezTo>
                <a:cubicBezTo>
                  <a:pt x="767647" y="346342"/>
                  <a:pt x="751260" y="330710"/>
                  <a:pt x="711071" y="330880"/>
                </a:cubicBezTo>
                <a:cubicBezTo>
                  <a:pt x="704773" y="330873"/>
                  <a:pt x="699699" y="328240"/>
                  <a:pt x="694722" y="326718"/>
                </a:cubicBezTo>
                <a:cubicBezTo>
                  <a:pt x="687749" y="324532"/>
                  <a:pt x="681713" y="321984"/>
                  <a:pt x="684613" y="316412"/>
                </a:cubicBezTo>
                <a:cubicBezTo>
                  <a:pt x="687565" y="311396"/>
                  <a:pt x="694531" y="307986"/>
                  <a:pt x="703615" y="306629"/>
                </a:cubicBezTo>
                <a:cubicBezTo>
                  <a:pt x="711738" y="305356"/>
                  <a:pt x="720365" y="304319"/>
                  <a:pt x="728585" y="304157"/>
                </a:cubicBezTo>
                <a:cubicBezTo>
                  <a:pt x="765287" y="302895"/>
                  <a:pt x="791378" y="313197"/>
                  <a:pt x="817397" y="322666"/>
                </a:cubicBezTo>
                <a:cubicBezTo>
                  <a:pt x="908436" y="355531"/>
                  <a:pt x="989341" y="394323"/>
                  <a:pt x="1073943" y="431110"/>
                </a:cubicBezTo>
                <a:cubicBezTo>
                  <a:pt x="1158521" y="467620"/>
                  <a:pt x="1256741" y="493978"/>
                  <a:pt x="1349484" y="524175"/>
                </a:cubicBezTo>
                <a:cubicBezTo>
                  <a:pt x="1563417" y="594105"/>
                  <a:pt x="1778287" y="663672"/>
                  <a:pt x="2004921" y="723811"/>
                </a:cubicBezTo>
                <a:cubicBezTo>
                  <a:pt x="2226580" y="782429"/>
                  <a:pt x="2967159" y="809769"/>
                  <a:pt x="3111348" y="808027"/>
                </a:cubicBezTo>
                <a:cubicBezTo>
                  <a:pt x="3295676" y="805559"/>
                  <a:pt x="3730204" y="773014"/>
                  <a:pt x="4173417" y="745585"/>
                </a:cubicBezTo>
                <a:cubicBezTo>
                  <a:pt x="4223504" y="742307"/>
                  <a:pt x="4272653" y="739393"/>
                  <a:pt x="4324760" y="737057"/>
                </a:cubicBezTo>
                <a:cubicBezTo>
                  <a:pt x="5801059" y="670156"/>
                  <a:pt x="6841344" y="326433"/>
                  <a:pt x="6893789" y="305879"/>
                </a:cubicBezTo>
                <a:cubicBezTo>
                  <a:pt x="6978091" y="273014"/>
                  <a:pt x="7258655" y="208091"/>
                  <a:pt x="7259184" y="208604"/>
                </a:cubicBezTo>
                <a:cubicBezTo>
                  <a:pt x="7265440" y="213652"/>
                  <a:pt x="7297274" y="217644"/>
                  <a:pt x="7323059" y="220312"/>
                </a:cubicBezTo>
                <a:lnTo>
                  <a:pt x="7347572" y="222730"/>
                </a:lnTo>
                <a:lnTo>
                  <a:pt x="7350636" y="224083"/>
                </a:lnTo>
                <a:cubicBezTo>
                  <a:pt x="7359607" y="224205"/>
                  <a:pt x="7359159" y="223929"/>
                  <a:pt x="7353245" y="223290"/>
                </a:cubicBezTo>
                <a:lnTo>
                  <a:pt x="7347572" y="222730"/>
                </a:lnTo>
                <a:lnTo>
                  <a:pt x="7342573" y="220523"/>
                </a:lnTo>
                <a:cubicBezTo>
                  <a:pt x="7341302" y="218466"/>
                  <a:pt x="7341191" y="215818"/>
                  <a:pt x="7341465" y="213415"/>
                </a:cubicBezTo>
                <a:cubicBezTo>
                  <a:pt x="7342771" y="200707"/>
                  <a:pt x="7352468" y="189782"/>
                  <a:pt x="7375606" y="182994"/>
                </a:cubicBezTo>
                <a:cubicBezTo>
                  <a:pt x="7397808" y="176568"/>
                  <a:pt x="7420538" y="170655"/>
                  <a:pt x="7443270" y="164742"/>
                </a:cubicBezTo>
                <a:cubicBezTo>
                  <a:pt x="7462204" y="159722"/>
                  <a:pt x="7475181" y="158583"/>
                  <a:pt x="7478299" y="172021"/>
                </a:cubicBezTo>
                <a:cubicBezTo>
                  <a:pt x="7481416" y="185460"/>
                  <a:pt x="7508389" y="189249"/>
                  <a:pt x="7524024" y="179761"/>
                </a:cubicBezTo>
                <a:cubicBezTo>
                  <a:pt x="7585174" y="142492"/>
                  <a:pt x="7658615" y="112820"/>
                  <a:pt x="7727944" y="80430"/>
                </a:cubicBezTo>
                <a:cubicBezTo>
                  <a:pt x="7776349" y="57992"/>
                  <a:pt x="7827303" y="37009"/>
                  <a:pt x="7867024" y="9456"/>
                </a:cubicBezTo>
                <a:cubicBezTo>
                  <a:pt x="7874326" y="4338"/>
                  <a:pt x="7880999" y="-2404"/>
                  <a:pt x="7894848" y="858"/>
                </a:cubicBezTo>
                <a:close/>
              </a:path>
            </a:pathLst>
          </a:cu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6402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TM03090434[[fn=Fabetű]]</Template>
  <TotalTime>57</TotalTime>
  <Words>107</Words>
  <Application>Microsoft Office PowerPoint</Application>
  <PresentationFormat>Szélesvásznú</PresentationFormat>
  <Paragraphs>12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Rockwell</vt:lpstr>
      <vt:lpstr>Rockwell Condensed</vt:lpstr>
      <vt:lpstr>Office-téma</vt:lpstr>
      <vt:lpstr>A görög-perzsa háborúk előzményei</vt:lpstr>
      <vt:lpstr>Előzmények</vt:lpstr>
      <vt:lpstr>A csata előkészítése</vt:lpstr>
      <vt:lpstr>Vége!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görög-perzsa háborúk előzményei</dc:title>
  <dc:creator>Patrik_Schmidt@sulid.hu</dc:creator>
  <cp:lastModifiedBy>Patrik_Schmidt@sulid.hu</cp:lastModifiedBy>
  <cp:revision>1</cp:revision>
  <dcterms:created xsi:type="dcterms:W3CDTF">2022-11-20T08:50:01Z</dcterms:created>
  <dcterms:modified xsi:type="dcterms:W3CDTF">2022-11-20T09:47:25Z</dcterms:modified>
</cp:coreProperties>
</file>