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9" r:id="rId3"/>
    <p:sldId id="261" r:id="rId4"/>
    <p:sldId id="262" r:id="rId5"/>
    <p:sldId id="258" r:id="rId6"/>
    <p:sldId id="263" r:id="rId7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00" d="100"/>
          <a:sy n="100" d="100"/>
        </p:scale>
        <p:origin x="990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B02794C-BD14-E86D-3A61-B415253FDA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46E82737-79C9-456A-9AF5-CAFD2C0637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2D86C350-719D-D4C2-67B1-8F6871756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6292-DFAC-47BF-873C-7E9BB3E25A73}" type="datetimeFigureOut">
              <a:rPr lang="hu-HU" smtClean="0"/>
              <a:t>2022. 11. 20.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6A186DF-1803-1FAF-0DA6-75821130B5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B2728DCE-1856-4C4A-547B-454F3CF23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B7CC9-29D6-4F34-A776-E56366966A0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9043888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8A279AE-3C0C-15BD-CE26-1141D6942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722976C8-5FFC-DB0B-7819-F8AF2BD5E63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B3530FC7-EC39-76FC-6FFC-1B01AA005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6292-DFAC-47BF-873C-7E9BB3E25A73}" type="datetimeFigureOut">
              <a:rPr lang="hu-HU" smtClean="0"/>
              <a:t>2022. 11. 20.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95CA80B5-DA4C-5234-1DC9-7BBBCACFE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A8ACA26-57EF-DA07-D025-3A1BEB325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B7CC9-29D6-4F34-A776-E56366966A0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91847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AB32F006-7C44-5483-D569-B8F436E743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889AAF08-3279-B550-9487-4E1711BAEA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3FAF0A2-5CAB-F20C-5AFA-E7EA9A8D6A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6292-DFAC-47BF-873C-7E9BB3E25A73}" type="datetimeFigureOut">
              <a:rPr lang="hu-HU" smtClean="0"/>
              <a:t>2022. 11. 20.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73554E9-D9B2-FE27-AB3F-0EDA393DE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ABCC173-4C6C-AAEB-53BD-49E004F27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B7CC9-29D6-4F34-A776-E56366966A0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238626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26CDD39F-B4C9-5D21-FDCB-5F5FD9E154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DFA44ACF-7C8F-19A8-1ECB-62B666F8486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3B75122D-8944-CA85-A865-C29F1912CC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6B34EC79-6B4A-F607-1619-3E52BF8855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6292-DFAC-47BF-873C-7E9BB3E25A73}" type="datetimeFigureOut">
              <a:rPr lang="hu-HU" smtClean="0"/>
              <a:t>2022. 11. 20.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C90B26F9-B7B8-8D85-BB47-A650B820C3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6F29CA92-7FEA-7FE2-8EE5-034441A67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B7CC9-29D6-4F34-A776-E56366966A0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017263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20A313F-249F-EAF0-712B-40CF3E89A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BC7D590B-4617-30FA-91CC-338ABFD518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83CDE220-EB47-297A-0C9E-FDD857ADA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Szöveg helye 4">
            <a:extLst>
              <a:ext uri="{FF2B5EF4-FFF2-40B4-BE49-F238E27FC236}">
                <a16:creationId xmlns:a16="http://schemas.microsoft.com/office/drawing/2014/main" id="{CEBC9FF1-7CE8-D1C2-5C39-CFD4BA4DDD6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>
            <a:extLst>
              <a:ext uri="{FF2B5EF4-FFF2-40B4-BE49-F238E27FC236}">
                <a16:creationId xmlns:a16="http://schemas.microsoft.com/office/drawing/2014/main" id="{97A5FED9-1737-5806-817F-9F34B0B603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7" name="Dátum helye 6">
            <a:extLst>
              <a:ext uri="{FF2B5EF4-FFF2-40B4-BE49-F238E27FC236}">
                <a16:creationId xmlns:a16="http://schemas.microsoft.com/office/drawing/2014/main" id="{BBC59D51-4DB9-01CE-AC80-8BA996D3C0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6292-DFAC-47BF-873C-7E9BB3E25A73}" type="datetimeFigureOut">
              <a:rPr lang="hu-HU" smtClean="0"/>
              <a:t>2022. 11. 20.</a:t>
            </a:fld>
            <a:endParaRPr lang="hu-HU"/>
          </a:p>
        </p:txBody>
      </p:sp>
      <p:sp>
        <p:nvSpPr>
          <p:cNvPr id="8" name="Élőláb helye 7">
            <a:extLst>
              <a:ext uri="{FF2B5EF4-FFF2-40B4-BE49-F238E27FC236}">
                <a16:creationId xmlns:a16="http://schemas.microsoft.com/office/drawing/2014/main" id="{284CF284-01D1-1BFF-6ED5-ECFF24A3C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>
            <a:extLst>
              <a:ext uri="{FF2B5EF4-FFF2-40B4-BE49-F238E27FC236}">
                <a16:creationId xmlns:a16="http://schemas.microsoft.com/office/drawing/2014/main" id="{C6881AE1-0D1E-8448-171D-675CD35B55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B7CC9-29D6-4F34-A776-E56366966A0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70652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553C05B-F41A-057B-9B3E-AFCF801E5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Dátum helye 2">
            <a:extLst>
              <a:ext uri="{FF2B5EF4-FFF2-40B4-BE49-F238E27FC236}">
                <a16:creationId xmlns:a16="http://schemas.microsoft.com/office/drawing/2014/main" id="{641B6936-FAEB-9ACA-74D9-746B6C6483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6292-DFAC-47BF-873C-7E9BB3E25A73}" type="datetimeFigureOut">
              <a:rPr lang="hu-HU" smtClean="0"/>
              <a:t>2022. 11. 20.</a:t>
            </a:fld>
            <a:endParaRPr lang="hu-HU"/>
          </a:p>
        </p:txBody>
      </p:sp>
      <p:sp>
        <p:nvSpPr>
          <p:cNvPr id="4" name="Élőláb helye 3">
            <a:extLst>
              <a:ext uri="{FF2B5EF4-FFF2-40B4-BE49-F238E27FC236}">
                <a16:creationId xmlns:a16="http://schemas.microsoft.com/office/drawing/2014/main" id="{4A7364B3-176E-4E41-71D7-B3BB5319FF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>
            <a:extLst>
              <a:ext uri="{FF2B5EF4-FFF2-40B4-BE49-F238E27FC236}">
                <a16:creationId xmlns:a16="http://schemas.microsoft.com/office/drawing/2014/main" id="{259D3BE3-A5D5-4BAB-2FEB-81230A38CA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B7CC9-29D6-4F34-A776-E56366966A0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835680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>
            <a:extLst>
              <a:ext uri="{FF2B5EF4-FFF2-40B4-BE49-F238E27FC236}">
                <a16:creationId xmlns:a16="http://schemas.microsoft.com/office/drawing/2014/main" id="{CF44689D-954A-607A-C807-4088D9FD0C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6292-DFAC-47BF-873C-7E9BB3E25A73}" type="datetimeFigureOut">
              <a:rPr lang="hu-HU" smtClean="0"/>
              <a:t>2022. 11. 20.</a:t>
            </a:fld>
            <a:endParaRPr lang="hu-HU"/>
          </a:p>
        </p:txBody>
      </p:sp>
      <p:sp>
        <p:nvSpPr>
          <p:cNvPr id="3" name="Élőláb helye 2">
            <a:extLst>
              <a:ext uri="{FF2B5EF4-FFF2-40B4-BE49-F238E27FC236}">
                <a16:creationId xmlns:a16="http://schemas.microsoft.com/office/drawing/2014/main" id="{E99F7075-E64B-4C8D-A615-7DFB89811F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>
            <a:extLst>
              <a:ext uri="{FF2B5EF4-FFF2-40B4-BE49-F238E27FC236}">
                <a16:creationId xmlns:a16="http://schemas.microsoft.com/office/drawing/2014/main" id="{40463596-EB2A-A143-8F02-7AE9B6885A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B7CC9-29D6-4F34-A776-E56366966A0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674318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C9D72ED-9FCE-30AC-03E9-B77D2FAD14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628810E4-E906-559A-800D-9E2B3EEA3F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1A63CA7-99B2-9A45-81C2-83F2C4CC27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ACAF9EB8-622E-1061-01EB-C645DD9FDE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6292-DFAC-47BF-873C-7E9BB3E25A73}" type="datetimeFigureOut">
              <a:rPr lang="hu-HU" smtClean="0"/>
              <a:t>2022. 11. 20.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254A4A4D-C04B-86BA-FB82-0BBF4AD1A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DEBF7BAE-6D38-05DE-4E51-EB01E2ACFA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B7CC9-29D6-4F34-A776-E56366966A0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684921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65D7074D-19CE-144A-E2D4-D8D2BF87DB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</a:p>
        </p:txBody>
      </p:sp>
      <p:sp>
        <p:nvSpPr>
          <p:cNvPr id="3" name="Kép helye 2">
            <a:extLst>
              <a:ext uri="{FF2B5EF4-FFF2-40B4-BE49-F238E27FC236}">
                <a16:creationId xmlns:a16="http://schemas.microsoft.com/office/drawing/2014/main" id="{DA0399D9-B69B-E3BE-9696-6B3D2DA9C2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>
            <a:extLst>
              <a:ext uri="{FF2B5EF4-FFF2-40B4-BE49-F238E27FC236}">
                <a16:creationId xmlns:a16="http://schemas.microsoft.com/office/drawing/2014/main" id="{C3A3D4A7-4573-56F9-CF88-B17AAE4869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>
            <a:extLst>
              <a:ext uri="{FF2B5EF4-FFF2-40B4-BE49-F238E27FC236}">
                <a16:creationId xmlns:a16="http://schemas.microsoft.com/office/drawing/2014/main" id="{AFCF1789-C0AF-F06E-F0D7-0A9BE2C48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6292-DFAC-47BF-873C-7E9BB3E25A73}" type="datetimeFigureOut">
              <a:rPr lang="hu-HU" smtClean="0"/>
              <a:t>2022. 11. 20.</a:t>
            </a:fld>
            <a:endParaRPr lang="hu-HU"/>
          </a:p>
        </p:txBody>
      </p:sp>
      <p:sp>
        <p:nvSpPr>
          <p:cNvPr id="6" name="Élőláb helye 5">
            <a:extLst>
              <a:ext uri="{FF2B5EF4-FFF2-40B4-BE49-F238E27FC236}">
                <a16:creationId xmlns:a16="http://schemas.microsoft.com/office/drawing/2014/main" id="{D1B59294-C9DE-4A6B-A6AE-5169E5093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>
            <a:extLst>
              <a:ext uri="{FF2B5EF4-FFF2-40B4-BE49-F238E27FC236}">
                <a16:creationId xmlns:a16="http://schemas.microsoft.com/office/drawing/2014/main" id="{B58036F6-482A-F232-3F1B-97192B458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B7CC9-29D6-4F34-A776-E56366966A0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554880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B843AE3B-4D97-3077-220F-CAB4D8B65F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23DB5254-6E87-025E-D8D8-2E9AFA4311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EA7DBFAA-F75E-417C-A12A-14968DCAE3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6292-DFAC-47BF-873C-7E9BB3E25A73}" type="datetimeFigureOut">
              <a:rPr lang="hu-HU" smtClean="0"/>
              <a:t>2022. 11. 20.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3C17E8D6-2187-A4B4-B529-ACB21CA6EF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A54AC972-C823-84B1-BB14-3CED7706C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B7CC9-29D6-4F34-A776-E56366966A0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6657823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>
            <a:extLst>
              <a:ext uri="{FF2B5EF4-FFF2-40B4-BE49-F238E27FC236}">
                <a16:creationId xmlns:a16="http://schemas.microsoft.com/office/drawing/2014/main" id="{6E813312-9F20-EA36-707A-6F2A81241C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Függőleges szöveg helye 2">
            <a:extLst>
              <a:ext uri="{FF2B5EF4-FFF2-40B4-BE49-F238E27FC236}">
                <a16:creationId xmlns:a16="http://schemas.microsoft.com/office/drawing/2014/main" id="{20C981EB-C143-7F83-4DFA-CFBF90A708A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8F6FE6B8-5AE9-7DE5-C79A-A5683B32A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E36292-DFAC-47BF-873C-7E9BB3E25A73}" type="datetimeFigureOut">
              <a:rPr lang="hu-HU" smtClean="0"/>
              <a:t>2022. 11. 20.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DBF2F5C-8C16-E304-1867-ED8FAA97B9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8179EB53-968E-14B7-1020-41C20ECE8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B7CC9-29D6-4F34-A776-E56366966A0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07636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>
            <a:extLst>
              <a:ext uri="{FF2B5EF4-FFF2-40B4-BE49-F238E27FC236}">
                <a16:creationId xmlns:a16="http://schemas.microsoft.com/office/drawing/2014/main" id="{317F2376-2DC9-1D8E-49FE-4A60E9AB1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>
            <a:extLst>
              <a:ext uri="{FF2B5EF4-FFF2-40B4-BE49-F238E27FC236}">
                <a16:creationId xmlns:a16="http://schemas.microsoft.com/office/drawing/2014/main" id="{42BF4A63-5834-AD59-118C-A5705B177F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Dátum helye 3">
            <a:extLst>
              <a:ext uri="{FF2B5EF4-FFF2-40B4-BE49-F238E27FC236}">
                <a16:creationId xmlns:a16="http://schemas.microsoft.com/office/drawing/2014/main" id="{547E627F-C8B4-1290-4C1F-BFFD1537819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E36292-DFAC-47BF-873C-7E9BB3E25A73}" type="datetimeFigureOut">
              <a:rPr lang="hu-HU" smtClean="0"/>
              <a:t>2022. 11. 20.</a:t>
            </a:fld>
            <a:endParaRPr lang="hu-HU"/>
          </a:p>
        </p:txBody>
      </p:sp>
      <p:sp>
        <p:nvSpPr>
          <p:cNvPr id="5" name="Élőláb helye 4">
            <a:extLst>
              <a:ext uri="{FF2B5EF4-FFF2-40B4-BE49-F238E27FC236}">
                <a16:creationId xmlns:a16="http://schemas.microsoft.com/office/drawing/2014/main" id="{F957305C-FCC8-0CF9-3E3A-A049600EB91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>
            <a:extLst>
              <a:ext uri="{FF2B5EF4-FFF2-40B4-BE49-F238E27FC236}">
                <a16:creationId xmlns:a16="http://schemas.microsoft.com/office/drawing/2014/main" id="{0E827C49-7BFD-78F4-BE13-EA4794B1F1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0B7CC9-29D6-4F34-A776-E56366966A0A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98638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zövegdoboz 3">
            <a:extLst>
              <a:ext uri="{FF2B5EF4-FFF2-40B4-BE49-F238E27FC236}">
                <a16:creationId xmlns:a16="http://schemas.microsoft.com/office/drawing/2014/main" id="{3DECFE06-BFA0-DB71-3174-D739E88DE57D}"/>
              </a:ext>
            </a:extLst>
          </p:cNvPr>
          <p:cNvSpPr txBox="1"/>
          <p:nvPr/>
        </p:nvSpPr>
        <p:spPr>
          <a:xfrm>
            <a:off x="1171575" y="114300"/>
            <a:ext cx="104394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4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Görög-Perzsa háborúk következményei</a:t>
            </a:r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3A39715E-6027-939A-EC2F-F7E69C3A984F}"/>
              </a:ext>
            </a:extLst>
          </p:cNvPr>
          <p:cNvSpPr txBox="1"/>
          <p:nvPr/>
        </p:nvSpPr>
        <p:spPr>
          <a:xfrm>
            <a:off x="0" y="6211669"/>
            <a:ext cx="63150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rgbClr val="FF0000"/>
                </a:solidFill>
              </a:rPr>
              <a:t>Készítette:</a:t>
            </a:r>
            <a:r>
              <a:rPr lang="hu-HU" dirty="0">
                <a:solidFill>
                  <a:srgbClr val="FF0000"/>
                </a:solidFill>
              </a:rPr>
              <a:t> Andalik Gergő, Török Máté, Molnár Ádám, Kerekes Eliot, </a:t>
            </a:r>
            <a:r>
              <a:rPr lang="hu-HU" dirty="0" err="1">
                <a:solidFill>
                  <a:srgbClr val="FF0000"/>
                </a:solidFill>
              </a:rPr>
              <a:t>Csöllei</a:t>
            </a:r>
            <a:r>
              <a:rPr lang="hu-HU" dirty="0">
                <a:solidFill>
                  <a:srgbClr val="FF0000"/>
                </a:solidFill>
              </a:rPr>
              <a:t> Gergő, Nagyszegi Zsombor, Böröcz Robika</a:t>
            </a:r>
          </a:p>
        </p:txBody>
      </p:sp>
    </p:spTree>
    <p:extLst>
      <p:ext uri="{BB962C8B-B14F-4D97-AF65-F5344CB8AC3E}">
        <p14:creationId xmlns:p14="http://schemas.microsoft.com/office/powerpoint/2010/main" val="22131782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A81E7530-396C-45F0-92F4-A885648D16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Kép 5" descr="A képen szöveg, kültéri, személy, több látható&#10;&#10;Automatikusan generált leírás">
            <a:extLst>
              <a:ext uri="{FF2B5EF4-FFF2-40B4-BE49-F238E27FC236}">
                <a16:creationId xmlns:a16="http://schemas.microsoft.com/office/drawing/2014/main" id="{6494F38D-E197-9952-12D7-6DBC25D695D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95" r="1" b="13621"/>
          <a:stretch/>
        </p:blipFill>
        <p:spPr>
          <a:xfrm>
            <a:off x="596017" y="-1"/>
            <a:ext cx="11588329" cy="6857999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7316481C-0A49-4796-812B-0D64F063B7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5419898" cy="6858000"/>
          </a:xfrm>
          <a:prstGeom prst="rect">
            <a:avLst/>
          </a:prstGeom>
          <a:solidFill>
            <a:schemeClr val="tx1">
              <a:alpha val="5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5271697-90F1-4A23-8EF2-0179F2EAFA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1"/>
            <a:ext cx="606972" cy="3233984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1DE8B58-F373-409E-A253-4380A66091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88720" y="73152"/>
            <a:ext cx="1178966" cy="232963"/>
            <a:chOff x="1188720" y="73152"/>
            <a:chExt cx="1178966" cy="232963"/>
          </a:xfrm>
        </p:grpSpPr>
        <p:sp>
          <p:nvSpPr>
            <p:cNvPr id="18" name="Rectangle 64">
              <a:extLst>
                <a:ext uri="{FF2B5EF4-FFF2-40B4-BE49-F238E27FC236}">
                  <a16:creationId xmlns:a16="http://schemas.microsoft.com/office/drawing/2014/main" id="{F5ACE265-D22D-48CC-99DE-EB81AE9229E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Rectangle 66">
              <a:extLst>
                <a:ext uri="{FF2B5EF4-FFF2-40B4-BE49-F238E27FC236}">
                  <a16:creationId xmlns:a16="http://schemas.microsoft.com/office/drawing/2014/main" id="{6FE80EEA-F4ED-4436-8861-0BEAAEFE76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88541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64">
              <a:extLst>
                <a:ext uri="{FF2B5EF4-FFF2-40B4-BE49-F238E27FC236}">
                  <a16:creationId xmlns:a16="http://schemas.microsoft.com/office/drawing/2014/main" id="{C3642BC8-86E8-47D0-8846-3E4D49E4B4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Rectangle 66">
              <a:extLst>
                <a:ext uri="{FF2B5EF4-FFF2-40B4-BE49-F238E27FC236}">
                  <a16:creationId xmlns:a16="http://schemas.microsoft.com/office/drawing/2014/main" id="{82D35214-3634-4180-BF0E-45B6145161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563586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Rectangle 64">
              <a:extLst>
                <a:ext uri="{FF2B5EF4-FFF2-40B4-BE49-F238E27FC236}">
                  <a16:creationId xmlns:a16="http://schemas.microsoft.com/office/drawing/2014/main" id="{15BE89E6-3D1C-42B5-A950-E72889F8BB6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Rectangle 66">
              <a:extLst>
                <a:ext uri="{FF2B5EF4-FFF2-40B4-BE49-F238E27FC236}">
                  <a16:creationId xmlns:a16="http://schemas.microsoft.com/office/drawing/2014/main" id="{473771CC-5097-4E08-9606-24B0BC9A0D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438631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Rectangle 64">
              <a:extLst>
                <a:ext uri="{FF2B5EF4-FFF2-40B4-BE49-F238E27FC236}">
                  <a16:creationId xmlns:a16="http://schemas.microsoft.com/office/drawing/2014/main" id="{BE872634-00DA-47BD-880D-5C05FFADCC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5" name="Rectangle 66">
              <a:extLst>
                <a:ext uri="{FF2B5EF4-FFF2-40B4-BE49-F238E27FC236}">
                  <a16:creationId xmlns:a16="http://schemas.microsoft.com/office/drawing/2014/main" id="{4F151F5C-DE9B-460E-BC51-471F4A8A5A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313675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Rectangle 64">
              <a:extLst>
                <a:ext uri="{FF2B5EF4-FFF2-40B4-BE49-F238E27FC236}">
                  <a16:creationId xmlns:a16="http://schemas.microsoft.com/office/drawing/2014/main" id="{34557B8A-4D2F-4D0D-B746-59EA85318C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7" name="Rectangle 66">
              <a:extLst>
                <a:ext uri="{FF2B5EF4-FFF2-40B4-BE49-F238E27FC236}">
                  <a16:creationId xmlns:a16="http://schemas.microsoft.com/office/drawing/2014/main" id="{C764CD8E-E409-4E9B-8E87-746DDE36DA2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88720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Rectangle 64">
              <a:extLst>
                <a:ext uri="{FF2B5EF4-FFF2-40B4-BE49-F238E27FC236}">
                  <a16:creationId xmlns:a16="http://schemas.microsoft.com/office/drawing/2014/main" id="{8E27A01D-2F01-4286-9453-3FBF6E8485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Rectangle 66">
              <a:extLst>
                <a:ext uri="{FF2B5EF4-FFF2-40B4-BE49-F238E27FC236}">
                  <a16:creationId xmlns:a16="http://schemas.microsoft.com/office/drawing/2014/main" id="{460487A5-12EB-422E-9588-8FF06FAF73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313318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Rectangle 64">
              <a:extLst>
                <a:ext uri="{FF2B5EF4-FFF2-40B4-BE49-F238E27FC236}">
                  <a16:creationId xmlns:a16="http://schemas.microsoft.com/office/drawing/2014/main" id="{7D522D20-C9F7-4B34-9066-4B43ADAABD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Rectangle 66">
              <a:extLst>
                <a:ext uri="{FF2B5EF4-FFF2-40B4-BE49-F238E27FC236}">
                  <a16:creationId xmlns:a16="http://schemas.microsoft.com/office/drawing/2014/main" id="{97B04F2C-295B-447A-8941-0AD4F555161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188363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Rectangle 64">
              <a:extLst>
                <a:ext uri="{FF2B5EF4-FFF2-40B4-BE49-F238E27FC236}">
                  <a16:creationId xmlns:a16="http://schemas.microsoft.com/office/drawing/2014/main" id="{17D7FF91-B366-4534-B9B4-5710926EE7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Rectangle 66">
              <a:extLst>
                <a:ext uri="{FF2B5EF4-FFF2-40B4-BE49-F238E27FC236}">
                  <a16:creationId xmlns:a16="http://schemas.microsoft.com/office/drawing/2014/main" id="{B5B8116C-ADD9-4826-9C37-270377E8F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2063408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Rectangle 64">
              <a:extLst>
                <a:ext uri="{FF2B5EF4-FFF2-40B4-BE49-F238E27FC236}">
                  <a16:creationId xmlns:a16="http://schemas.microsoft.com/office/drawing/2014/main" id="{22D01D96-8DB8-40BF-83AC-4CA49EC263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ectangle 66">
              <a:extLst>
                <a:ext uri="{FF2B5EF4-FFF2-40B4-BE49-F238E27FC236}">
                  <a16:creationId xmlns:a16="http://schemas.microsoft.com/office/drawing/2014/main" id="{44B584CD-5E60-4B15-847C-B30D15DA1A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938452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64">
              <a:extLst>
                <a:ext uri="{FF2B5EF4-FFF2-40B4-BE49-F238E27FC236}">
                  <a16:creationId xmlns:a16="http://schemas.microsoft.com/office/drawing/2014/main" id="{CF2BB7DC-B968-4F0B-9748-BF0E6E297C2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73152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66">
              <a:extLst>
                <a:ext uri="{FF2B5EF4-FFF2-40B4-BE49-F238E27FC236}">
                  <a16:creationId xmlns:a16="http://schemas.microsoft.com/office/drawing/2014/main" id="{CF12C159-3F09-4861-9450-ECD5DB3100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813497" y="246888"/>
              <a:ext cx="54368" cy="59227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9" name="Rectangle 38">
            <a:extLst>
              <a:ext uri="{FF2B5EF4-FFF2-40B4-BE49-F238E27FC236}">
                <a16:creationId xmlns:a16="http://schemas.microsoft.com/office/drawing/2014/main" id="{D9F5512A-48E1-4C07-B75E-3CCC517B6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3233984"/>
            <a:ext cx="606972" cy="362401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3307597B-1BA1-536B-7FA6-5B3541F6A413}"/>
              </a:ext>
            </a:extLst>
          </p:cNvPr>
          <p:cNvSpPr txBox="1"/>
          <p:nvPr/>
        </p:nvSpPr>
        <p:spPr>
          <a:xfrm>
            <a:off x="596017" y="1757773"/>
            <a:ext cx="4823882" cy="411915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Pontosan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ötven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évvel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háborúk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befejezése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után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két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fél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kapcsolata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holtponton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volt. A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görögök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megerősítették</a:t>
            </a:r>
            <a:r>
              <a:rPr lang="hu-HU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 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poliszok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 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többségében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az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önállóságukat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de a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hadjárataik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katasztrófával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végződtek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A</a:t>
            </a:r>
            <a:r>
              <a:rPr lang="hu-HU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perzsák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leverték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az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 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ión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felkelést,viszont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 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Görögországot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 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nem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tudták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leigázni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3486834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33000">
              <a:schemeClr val="accent1">
                <a:lumMod val="75000"/>
              </a:schemeClr>
            </a:gs>
            <a:gs pos="0">
              <a:srgbClr val="002060"/>
            </a:gs>
            <a:gs pos="80000">
              <a:schemeClr val="accent1">
                <a:lumMod val="40000"/>
                <a:lumOff val="60000"/>
              </a:schemeClr>
            </a:gs>
            <a:gs pos="55000">
              <a:schemeClr val="tx2">
                <a:lumMod val="20000"/>
                <a:lumOff val="80000"/>
              </a:schemeClr>
            </a:gs>
            <a:gs pos="98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19">
            <a:extLst>
              <a:ext uri="{FF2B5EF4-FFF2-40B4-BE49-F238E27FC236}">
                <a16:creationId xmlns:a16="http://schemas.microsoft.com/office/drawing/2014/main" id="{C232B152-3720-4D3B-97ED-45CE5483F1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Freeform: Shape 21">
            <a:extLst>
              <a:ext uri="{FF2B5EF4-FFF2-40B4-BE49-F238E27FC236}">
                <a16:creationId xmlns:a16="http://schemas.microsoft.com/office/drawing/2014/main" id="{11BAB570-FF10-4E96-8A3F-FA9804702B8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0" y="0"/>
            <a:ext cx="4693698" cy="6858000"/>
          </a:xfrm>
          <a:custGeom>
            <a:avLst/>
            <a:gdLst>
              <a:gd name="connsiteX0" fmla="*/ 0 w 4693698"/>
              <a:gd name="connsiteY0" fmla="*/ 0 h 6858000"/>
              <a:gd name="connsiteX1" fmla="*/ 420914 w 4693698"/>
              <a:gd name="connsiteY1" fmla="*/ 0 h 6858000"/>
              <a:gd name="connsiteX2" fmla="*/ 1582057 w 4693698"/>
              <a:gd name="connsiteY2" fmla="*/ 0 h 6858000"/>
              <a:gd name="connsiteX3" fmla="*/ 4503903 w 4693698"/>
              <a:gd name="connsiteY3" fmla="*/ 0 h 6858000"/>
              <a:gd name="connsiteX4" fmla="*/ 4508943 w 4693698"/>
              <a:gd name="connsiteY4" fmla="*/ 66675 h 6858000"/>
              <a:gd name="connsiteX5" fmla="*/ 4517340 w 4693698"/>
              <a:gd name="connsiteY5" fmla="*/ 122237 h 6858000"/>
              <a:gd name="connsiteX6" fmla="*/ 4527418 w 4693698"/>
              <a:gd name="connsiteY6" fmla="*/ 174625 h 6858000"/>
              <a:gd name="connsiteX7" fmla="*/ 4544214 w 4693698"/>
              <a:gd name="connsiteY7" fmla="*/ 217487 h 6858000"/>
              <a:gd name="connsiteX8" fmla="*/ 4561010 w 4693698"/>
              <a:gd name="connsiteY8" fmla="*/ 260350 h 6858000"/>
              <a:gd name="connsiteX9" fmla="*/ 4581165 w 4693698"/>
              <a:gd name="connsiteY9" fmla="*/ 296862 h 6858000"/>
              <a:gd name="connsiteX10" fmla="*/ 4601320 w 4693698"/>
              <a:gd name="connsiteY10" fmla="*/ 334962 h 6858000"/>
              <a:gd name="connsiteX11" fmla="*/ 4619796 w 4693698"/>
              <a:gd name="connsiteY11" fmla="*/ 369887 h 6858000"/>
              <a:gd name="connsiteX12" fmla="*/ 4638271 w 4693698"/>
              <a:gd name="connsiteY12" fmla="*/ 409575 h 6858000"/>
              <a:gd name="connsiteX13" fmla="*/ 4655067 w 4693698"/>
              <a:gd name="connsiteY13" fmla="*/ 450850 h 6858000"/>
              <a:gd name="connsiteX14" fmla="*/ 4670184 w 4693698"/>
              <a:gd name="connsiteY14" fmla="*/ 496887 h 6858000"/>
              <a:gd name="connsiteX15" fmla="*/ 4681941 w 4693698"/>
              <a:gd name="connsiteY15" fmla="*/ 546100 h 6858000"/>
              <a:gd name="connsiteX16" fmla="*/ 4690339 w 4693698"/>
              <a:gd name="connsiteY16" fmla="*/ 606425 h 6858000"/>
              <a:gd name="connsiteX17" fmla="*/ 4693698 w 4693698"/>
              <a:gd name="connsiteY17" fmla="*/ 673100 h 6858000"/>
              <a:gd name="connsiteX18" fmla="*/ 4690339 w 4693698"/>
              <a:gd name="connsiteY18" fmla="*/ 744537 h 6858000"/>
              <a:gd name="connsiteX19" fmla="*/ 4681941 w 4693698"/>
              <a:gd name="connsiteY19" fmla="*/ 801687 h 6858000"/>
              <a:gd name="connsiteX20" fmla="*/ 4670184 w 4693698"/>
              <a:gd name="connsiteY20" fmla="*/ 854075 h 6858000"/>
              <a:gd name="connsiteX21" fmla="*/ 4655067 w 4693698"/>
              <a:gd name="connsiteY21" fmla="*/ 901700 h 6858000"/>
              <a:gd name="connsiteX22" fmla="*/ 4638271 w 4693698"/>
              <a:gd name="connsiteY22" fmla="*/ 942975 h 6858000"/>
              <a:gd name="connsiteX23" fmla="*/ 4618116 w 4693698"/>
              <a:gd name="connsiteY23" fmla="*/ 981075 h 6858000"/>
              <a:gd name="connsiteX24" fmla="*/ 4597961 w 4693698"/>
              <a:gd name="connsiteY24" fmla="*/ 1017587 h 6858000"/>
              <a:gd name="connsiteX25" fmla="*/ 4577806 w 4693698"/>
              <a:gd name="connsiteY25" fmla="*/ 1055687 h 6858000"/>
              <a:gd name="connsiteX26" fmla="*/ 4559330 w 4693698"/>
              <a:gd name="connsiteY26" fmla="*/ 1095375 h 6858000"/>
              <a:gd name="connsiteX27" fmla="*/ 4540854 w 4693698"/>
              <a:gd name="connsiteY27" fmla="*/ 1136650 h 6858000"/>
              <a:gd name="connsiteX28" fmla="*/ 4525739 w 4693698"/>
              <a:gd name="connsiteY28" fmla="*/ 1182687 h 6858000"/>
              <a:gd name="connsiteX29" fmla="*/ 4515661 w 4693698"/>
              <a:gd name="connsiteY29" fmla="*/ 1235075 h 6858000"/>
              <a:gd name="connsiteX30" fmla="*/ 4505583 w 4693698"/>
              <a:gd name="connsiteY30" fmla="*/ 1295400 h 6858000"/>
              <a:gd name="connsiteX31" fmla="*/ 4503903 w 4693698"/>
              <a:gd name="connsiteY31" fmla="*/ 1363662 h 6858000"/>
              <a:gd name="connsiteX32" fmla="*/ 4505583 w 4693698"/>
              <a:gd name="connsiteY32" fmla="*/ 1431925 h 6858000"/>
              <a:gd name="connsiteX33" fmla="*/ 4515661 w 4693698"/>
              <a:gd name="connsiteY33" fmla="*/ 1492250 h 6858000"/>
              <a:gd name="connsiteX34" fmla="*/ 4525739 w 4693698"/>
              <a:gd name="connsiteY34" fmla="*/ 1544637 h 6858000"/>
              <a:gd name="connsiteX35" fmla="*/ 4540854 w 4693698"/>
              <a:gd name="connsiteY35" fmla="*/ 1589087 h 6858000"/>
              <a:gd name="connsiteX36" fmla="*/ 4559330 w 4693698"/>
              <a:gd name="connsiteY36" fmla="*/ 1631950 h 6858000"/>
              <a:gd name="connsiteX37" fmla="*/ 4577806 w 4693698"/>
              <a:gd name="connsiteY37" fmla="*/ 1671637 h 6858000"/>
              <a:gd name="connsiteX38" fmla="*/ 4597961 w 4693698"/>
              <a:gd name="connsiteY38" fmla="*/ 1708150 h 6858000"/>
              <a:gd name="connsiteX39" fmla="*/ 4618116 w 4693698"/>
              <a:gd name="connsiteY39" fmla="*/ 1743075 h 6858000"/>
              <a:gd name="connsiteX40" fmla="*/ 4638271 w 4693698"/>
              <a:gd name="connsiteY40" fmla="*/ 1782762 h 6858000"/>
              <a:gd name="connsiteX41" fmla="*/ 4655067 w 4693698"/>
              <a:gd name="connsiteY41" fmla="*/ 1824037 h 6858000"/>
              <a:gd name="connsiteX42" fmla="*/ 4670184 w 4693698"/>
              <a:gd name="connsiteY42" fmla="*/ 1870075 h 6858000"/>
              <a:gd name="connsiteX43" fmla="*/ 4681941 w 4693698"/>
              <a:gd name="connsiteY43" fmla="*/ 1922462 h 6858000"/>
              <a:gd name="connsiteX44" fmla="*/ 4690339 w 4693698"/>
              <a:gd name="connsiteY44" fmla="*/ 1982787 h 6858000"/>
              <a:gd name="connsiteX45" fmla="*/ 4693698 w 4693698"/>
              <a:gd name="connsiteY45" fmla="*/ 2051050 h 6858000"/>
              <a:gd name="connsiteX46" fmla="*/ 4690339 w 4693698"/>
              <a:gd name="connsiteY46" fmla="*/ 2119312 h 6858000"/>
              <a:gd name="connsiteX47" fmla="*/ 4681941 w 4693698"/>
              <a:gd name="connsiteY47" fmla="*/ 2179637 h 6858000"/>
              <a:gd name="connsiteX48" fmla="*/ 4670184 w 4693698"/>
              <a:gd name="connsiteY48" fmla="*/ 2232025 h 6858000"/>
              <a:gd name="connsiteX49" fmla="*/ 4655067 w 4693698"/>
              <a:gd name="connsiteY49" fmla="*/ 2278062 h 6858000"/>
              <a:gd name="connsiteX50" fmla="*/ 4638271 w 4693698"/>
              <a:gd name="connsiteY50" fmla="*/ 2319337 h 6858000"/>
              <a:gd name="connsiteX51" fmla="*/ 4618116 w 4693698"/>
              <a:gd name="connsiteY51" fmla="*/ 2359025 h 6858000"/>
              <a:gd name="connsiteX52" fmla="*/ 4597961 w 4693698"/>
              <a:gd name="connsiteY52" fmla="*/ 2395537 h 6858000"/>
              <a:gd name="connsiteX53" fmla="*/ 4577806 w 4693698"/>
              <a:gd name="connsiteY53" fmla="*/ 2433637 h 6858000"/>
              <a:gd name="connsiteX54" fmla="*/ 4559330 w 4693698"/>
              <a:gd name="connsiteY54" fmla="*/ 2471737 h 6858000"/>
              <a:gd name="connsiteX55" fmla="*/ 4540854 w 4693698"/>
              <a:gd name="connsiteY55" fmla="*/ 2513012 h 6858000"/>
              <a:gd name="connsiteX56" fmla="*/ 4525739 w 4693698"/>
              <a:gd name="connsiteY56" fmla="*/ 2560637 h 6858000"/>
              <a:gd name="connsiteX57" fmla="*/ 4515661 w 4693698"/>
              <a:gd name="connsiteY57" fmla="*/ 2613025 h 6858000"/>
              <a:gd name="connsiteX58" fmla="*/ 4505583 w 4693698"/>
              <a:gd name="connsiteY58" fmla="*/ 2671762 h 6858000"/>
              <a:gd name="connsiteX59" fmla="*/ 4503903 w 4693698"/>
              <a:gd name="connsiteY59" fmla="*/ 2741612 h 6858000"/>
              <a:gd name="connsiteX60" fmla="*/ 4505583 w 4693698"/>
              <a:gd name="connsiteY60" fmla="*/ 2809875 h 6858000"/>
              <a:gd name="connsiteX61" fmla="*/ 4515661 w 4693698"/>
              <a:gd name="connsiteY61" fmla="*/ 2868612 h 6858000"/>
              <a:gd name="connsiteX62" fmla="*/ 4525739 w 4693698"/>
              <a:gd name="connsiteY62" fmla="*/ 2922587 h 6858000"/>
              <a:gd name="connsiteX63" fmla="*/ 4540854 w 4693698"/>
              <a:gd name="connsiteY63" fmla="*/ 2967037 h 6858000"/>
              <a:gd name="connsiteX64" fmla="*/ 4559330 w 4693698"/>
              <a:gd name="connsiteY64" fmla="*/ 3009900 h 6858000"/>
              <a:gd name="connsiteX65" fmla="*/ 4577806 w 4693698"/>
              <a:gd name="connsiteY65" fmla="*/ 3046412 h 6858000"/>
              <a:gd name="connsiteX66" fmla="*/ 4597961 w 4693698"/>
              <a:gd name="connsiteY66" fmla="*/ 3084512 h 6858000"/>
              <a:gd name="connsiteX67" fmla="*/ 4618116 w 4693698"/>
              <a:gd name="connsiteY67" fmla="*/ 3121025 h 6858000"/>
              <a:gd name="connsiteX68" fmla="*/ 4638271 w 4693698"/>
              <a:gd name="connsiteY68" fmla="*/ 3160712 h 6858000"/>
              <a:gd name="connsiteX69" fmla="*/ 4655067 w 4693698"/>
              <a:gd name="connsiteY69" fmla="*/ 3201987 h 6858000"/>
              <a:gd name="connsiteX70" fmla="*/ 4670184 w 4693698"/>
              <a:gd name="connsiteY70" fmla="*/ 3248025 h 6858000"/>
              <a:gd name="connsiteX71" fmla="*/ 4681941 w 4693698"/>
              <a:gd name="connsiteY71" fmla="*/ 3300412 h 6858000"/>
              <a:gd name="connsiteX72" fmla="*/ 4690339 w 4693698"/>
              <a:gd name="connsiteY72" fmla="*/ 3360737 h 6858000"/>
              <a:gd name="connsiteX73" fmla="*/ 4693698 w 4693698"/>
              <a:gd name="connsiteY73" fmla="*/ 3427412 h 6858000"/>
              <a:gd name="connsiteX74" fmla="*/ 4690339 w 4693698"/>
              <a:gd name="connsiteY74" fmla="*/ 3497262 h 6858000"/>
              <a:gd name="connsiteX75" fmla="*/ 4681941 w 4693698"/>
              <a:gd name="connsiteY75" fmla="*/ 3557587 h 6858000"/>
              <a:gd name="connsiteX76" fmla="*/ 4670184 w 4693698"/>
              <a:gd name="connsiteY76" fmla="*/ 3609975 h 6858000"/>
              <a:gd name="connsiteX77" fmla="*/ 4655067 w 4693698"/>
              <a:gd name="connsiteY77" fmla="*/ 3656012 h 6858000"/>
              <a:gd name="connsiteX78" fmla="*/ 4638271 w 4693698"/>
              <a:gd name="connsiteY78" fmla="*/ 3697287 h 6858000"/>
              <a:gd name="connsiteX79" fmla="*/ 4618116 w 4693698"/>
              <a:gd name="connsiteY79" fmla="*/ 3736975 h 6858000"/>
              <a:gd name="connsiteX80" fmla="*/ 4577806 w 4693698"/>
              <a:gd name="connsiteY80" fmla="*/ 3811587 h 6858000"/>
              <a:gd name="connsiteX81" fmla="*/ 4559330 w 4693698"/>
              <a:gd name="connsiteY81" fmla="*/ 3848100 h 6858000"/>
              <a:gd name="connsiteX82" fmla="*/ 4540854 w 4693698"/>
              <a:gd name="connsiteY82" fmla="*/ 3890962 h 6858000"/>
              <a:gd name="connsiteX83" fmla="*/ 4525739 w 4693698"/>
              <a:gd name="connsiteY83" fmla="*/ 3935412 h 6858000"/>
              <a:gd name="connsiteX84" fmla="*/ 4515661 w 4693698"/>
              <a:gd name="connsiteY84" fmla="*/ 3987800 h 6858000"/>
              <a:gd name="connsiteX85" fmla="*/ 4505583 w 4693698"/>
              <a:gd name="connsiteY85" fmla="*/ 4048125 h 6858000"/>
              <a:gd name="connsiteX86" fmla="*/ 4503903 w 4693698"/>
              <a:gd name="connsiteY86" fmla="*/ 4116387 h 6858000"/>
              <a:gd name="connsiteX87" fmla="*/ 4505583 w 4693698"/>
              <a:gd name="connsiteY87" fmla="*/ 4186237 h 6858000"/>
              <a:gd name="connsiteX88" fmla="*/ 4515661 w 4693698"/>
              <a:gd name="connsiteY88" fmla="*/ 4244975 h 6858000"/>
              <a:gd name="connsiteX89" fmla="*/ 4525739 w 4693698"/>
              <a:gd name="connsiteY89" fmla="*/ 4297362 h 6858000"/>
              <a:gd name="connsiteX90" fmla="*/ 4540854 w 4693698"/>
              <a:gd name="connsiteY90" fmla="*/ 4343400 h 6858000"/>
              <a:gd name="connsiteX91" fmla="*/ 4559330 w 4693698"/>
              <a:gd name="connsiteY91" fmla="*/ 4386262 h 6858000"/>
              <a:gd name="connsiteX92" fmla="*/ 4577806 w 4693698"/>
              <a:gd name="connsiteY92" fmla="*/ 4424362 h 6858000"/>
              <a:gd name="connsiteX93" fmla="*/ 4618116 w 4693698"/>
              <a:gd name="connsiteY93" fmla="*/ 4498975 h 6858000"/>
              <a:gd name="connsiteX94" fmla="*/ 4638271 w 4693698"/>
              <a:gd name="connsiteY94" fmla="*/ 4537075 h 6858000"/>
              <a:gd name="connsiteX95" fmla="*/ 4655067 w 4693698"/>
              <a:gd name="connsiteY95" fmla="*/ 4579937 h 6858000"/>
              <a:gd name="connsiteX96" fmla="*/ 4670184 w 4693698"/>
              <a:gd name="connsiteY96" fmla="*/ 4625975 h 6858000"/>
              <a:gd name="connsiteX97" fmla="*/ 4681941 w 4693698"/>
              <a:gd name="connsiteY97" fmla="*/ 4678362 h 6858000"/>
              <a:gd name="connsiteX98" fmla="*/ 4690339 w 4693698"/>
              <a:gd name="connsiteY98" fmla="*/ 4738687 h 6858000"/>
              <a:gd name="connsiteX99" fmla="*/ 4693698 w 4693698"/>
              <a:gd name="connsiteY99" fmla="*/ 4806950 h 6858000"/>
              <a:gd name="connsiteX100" fmla="*/ 4690339 w 4693698"/>
              <a:gd name="connsiteY100" fmla="*/ 4875212 h 6858000"/>
              <a:gd name="connsiteX101" fmla="*/ 4681941 w 4693698"/>
              <a:gd name="connsiteY101" fmla="*/ 4935537 h 6858000"/>
              <a:gd name="connsiteX102" fmla="*/ 4670184 w 4693698"/>
              <a:gd name="connsiteY102" fmla="*/ 4987925 h 6858000"/>
              <a:gd name="connsiteX103" fmla="*/ 4655067 w 4693698"/>
              <a:gd name="connsiteY103" fmla="*/ 5033962 h 6858000"/>
              <a:gd name="connsiteX104" fmla="*/ 4638271 w 4693698"/>
              <a:gd name="connsiteY104" fmla="*/ 5075237 h 6858000"/>
              <a:gd name="connsiteX105" fmla="*/ 4618116 w 4693698"/>
              <a:gd name="connsiteY105" fmla="*/ 5114925 h 6858000"/>
              <a:gd name="connsiteX106" fmla="*/ 4597961 w 4693698"/>
              <a:gd name="connsiteY106" fmla="*/ 5149850 h 6858000"/>
              <a:gd name="connsiteX107" fmla="*/ 4577806 w 4693698"/>
              <a:gd name="connsiteY107" fmla="*/ 5186362 h 6858000"/>
              <a:gd name="connsiteX108" fmla="*/ 4559330 w 4693698"/>
              <a:gd name="connsiteY108" fmla="*/ 5226050 h 6858000"/>
              <a:gd name="connsiteX109" fmla="*/ 4540854 w 4693698"/>
              <a:gd name="connsiteY109" fmla="*/ 5268912 h 6858000"/>
              <a:gd name="connsiteX110" fmla="*/ 4525739 w 4693698"/>
              <a:gd name="connsiteY110" fmla="*/ 5313362 h 6858000"/>
              <a:gd name="connsiteX111" fmla="*/ 4515661 w 4693698"/>
              <a:gd name="connsiteY111" fmla="*/ 5365750 h 6858000"/>
              <a:gd name="connsiteX112" fmla="*/ 4505583 w 4693698"/>
              <a:gd name="connsiteY112" fmla="*/ 5426075 h 6858000"/>
              <a:gd name="connsiteX113" fmla="*/ 4503903 w 4693698"/>
              <a:gd name="connsiteY113" fmla="*/ 5494337 h 6858000"/>
              <a:gd name="connsiteX114" fmla="*/ 4505583 w 4693698"/>
              <a:gd name="connsiteY114" fmla="*/ 5562600 h 6858000"/>
              <a:gd name="connsiteX115" fmla="*/ 4515661 w 4693698"/>
              <a:gd name="connsiteY115" fmla="*/ 5622925 h 6858000"/>
              <a:gd name="connsiteX116" fmla="*/ 4525739 w 4693698"/>
              <a:gd name="connsiteY116" fmla="*/ 5675312 h 6858000"/>
              <a:gd name="connsiteX117" fmla="*/ 4540854 w 4693698"/>
              <a:gd name="connsiteY117" fmla="*/ 5721350 h 6858000"/>
              <a:gd name="connsiteX118" fmla="*/ 4559330 w 4693698"/>
              <a:gd name="connsiteY118" fmla="*/ 5762625 h 6858000"/>
              <a:gd name="connsiteX119" fmla="*/ 4577806 w 4693698"/>
              <a:gd name="connsiteY119" fmla="*/ 5802312 h 6858000"/>
              <a:gd name="connsiteX120" fmla="*/ 4597961 w 4693698"/>
              <a:gd name="connsiteY120" fmla="*/ 5840412 h 6858000"/>
              <a:gd name="connsiteX121" fmla="*/ 4618116 w 4693698"/>
              <a:gd name="connsiteY121" fmla="*/ 5876925 h 6858000"/>
              <a:gd name="connsiteX122" fmla="*/ 4638271 w 4693698"/>
              <a:gd name="connsiteY122" fmla="*/ 5915025 h 6858000"/>
              <a:gd name="connsiteX123" fmla="*/ 4655067 w 4693698"/>
              <a:gd name="connsiteY123" fmla="*/ 5956300 h 6858000"/>
              <a:gd name="connsiteX124" fmla="*/ 4670184 w 4693698"/>
              <a:gd name="connsiteY124" fmla="*/ 6003925 h 6858000"/>
              <a:gd name="connsiteX125" fmla="*/ 4681941 w 4693698"/>
              <a:gd name="connsiteY125" fmla="*/ 6056312 h 6858000"/>
              <a:gd name="connsiteX126" fmla="*/ 4690339 w 4693698"/>
              <a:gd name="connsiteY126" fmla="*/ 6113462 h 6858000"/>
              <a:gd name="connsiteX127" fmla="*/ 4693698 w 4693698"/>
              <a:gd name="connsiteY127" fmla="*/ 6183312 h 6858000"/>
              <a:gd name="connsiteX128" fmla="*/ 4690339 w 4693698"/>
              <a:gd name="connsiteY128" fmla="*/ 6251575 h 6858000"/>
              <a:gd name="connsiteX129" fmla="*/ 4681941 w 4693698"/>
              <a:gd name="connsiteY129" fmla="*/ 6311900 h 6858000"/>
              <a:gd name="connsiteX130" fmla="*/ 4670184 w 4693698"/>
              <a:gd name="connsiteY130" fmla="*/ 6361112 h 6858000"/>
              <a:gd name="connsiteX131" fmla="*/ 4655067 w 4693698"/>
              <a:gd name="connsiteY131" fmla="*/ 6407150 h 6858000"/>
              <a:gd name="connsiteX132" fmla="*/ 4638271 w 4693698"/>
              <a:gd name="connsiteY132" fmla="*/ 6448425 h 6858000"/>
              <a:gd name="connsiteX133" fmla="*/ 4619796 w 4693698"/>
              <a:gd name="connsiteY133" fmla="*/ 6488112 h 6858000"/>
              <a:gd name="connsiteX134" fmla="*/ 4601320 w 4693698"/>
              <a:gd name="connsiteY134" fmla="*/ 6523037 h 6858000"/>
              <a:gd name="connsiteX135" fmla="*/ 4581165 w 4693698"/>
              <a:gd name="connsiteY135" fmla="*/ 6561137 h 6858000"/>
              <a:gd name="connsiteX136" fmla="*/ 4561010 w 4693698"/>
              <a:gd name="connsiteY136" fmla="*/ 6597650 h 6858000"/>
              <a:gd name="connsiteX137" fmla="*/ 4544214 w 4693698"/>
              <a:gd name="connsiteY137" fmla="*/ 6640512 h 6858000"/>
              <a:gd name="connsiteX138" fmla="*/ 4527418 w 4693698"/>
              <a:gd name="connsiteY138" fmla="*/ 6683375 h 6858000"/>
              <a:gd name="connsiteX139" fmla="*/ 4517340 w 4693698"/>
              <a:gd name="connsiteY139" fmla="*/ 6735762 h 6858000"/>
              <a:gd name="connsiteX140" fmla="*/ 4508943 w 4693698"/>
              <a:gd name="connsiteY140" fmla="*/ 6791325 h 6858000"/>
              <a:gd name="connsiteX141" fmla="*/ 4503903 w 4693698"/>
              <a:gd name="connsiteY141" fmla="*/ 6858000 h 6858000"/>
              <a:gd name="connsiteX142" fmla="*/ 1582057 w 4693698"/>
              <a:gd name="connsiteY142" fmla="*/ 6858000 h 6858000"/>
              <a:gd name="connsiteX143" fmla="*/ 420914 w 4693698"/>
              <a:gd name="connsiteY143" fmla="*/ 6858000 h 6858000"/>
              <a:gd name="connsiteX144" fmla="*/ 0 w 4693698"/>
              <a:gd name="connsiteY14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</a:cxnLst>
            <a:rect l="l" t="t" r="r" b="b"/>
            <a:pathLst>
              <a:path w="4693698" h="6858000">
                <a:moveTo>
                  <a:pt x="0" y="0"/>
                </a:moveTo>
                <a:lnTo>
                  <a:pt x="420914" y="0"/>
                </a:lnTo>
                <a:lnTo>
                  <a:pt x="1582057" y="0"/>
                </a:lnTo>
                <a:lnTo>
                  <a:pt x="4503903" y="0"/>
                </a:lnTo>
                <a:lnTo>
                  <a:pt x="4508943" y="66675"/>
                </a:lnTo>
                <a:lnTo>
                  <a:pt x="4517340" y="122237"/>
                </a:lnTo>
                <a:lnTo>
                  <a:pt x="4527418" y="174625"/>
                </a:lnTo>
                <a:lnTo>
                  <a:pt x="4544214" y="217487"/>
                </a:lnTo>
                <a:lnTo>
                  <a:pt x="4561010" y="260350"/>
                </a:lnTo>
                <a:lnTo>
                  <a:pt x="4581165" y="296862"/>
                </a:lnTo>
                <a:lnTo>
                  <a:pt x="4601320" y="334962"/>
                </a:lnTo>
                <a:lnTo>
                  <a:pt x="4619796" y="369887"/>
                </a:lnTo>
                <a:lnTo>
                  <a:pt x="4638271" y="409575"/>
                </a:lnTo>
                <a:lnTo>
                  <a:pt x="4655067" y="450850"/>
                </a:lnTo>
                <a:lnTo>
                  <a:pt x="4670184" y="496887"/>
                </a:lnTo>
                <a:lnTo>
                  <a:pt x="4681941" y="546100"/>
                </a:lnTo>
                <a:lnTo>
                  <a:pt x="4690339" y="606425"/>
                </a:lnTo>
                <a:lnTo>
                  <a:pt x="4693698" y="673100"/>
                </a:lnTo>
                <a:lnTo>
                  <a:pt x="4690339" y="744537"/>
                </a:lnTo>
                <a:lnTo>
                  <a:pt x="4681941" y="801687"/>
                </a:lnTo>
                <a:lnTo>
                  <a:pt x="4670184" y="854075"/>
                </a:lnTo>
                <a:lnTo>
                  <a:pt x="4655067" y="901700"/>
                </a:lnTo>
                <a:lnTo>
                  <a:pt x="4638271" y="942975"/>
                </a:lnTo>
                <a:lnTo>
                  <a:pt x="4618116" y="981075"/>
                </a:lnTo>
                <a:lnTo>
                  <a:pt x="4597961" y="1017587"/>
                </a:lnTo>
                <a:lnTo>
                  <a:pt x="4577806" y="1055687"/>
                </a:lnTo>
                <a:lnTo>
                  <a:pt x="4559330" y="1095375"/>
                </a:lnTo>
                <a:lnTo>
                  <a:pt x="4540854" y="1136650"/>
                </a:lnTo>
                <a:lnTo>
                  <a:pt x="4525739" y="1182687"/>
                </a:lnTo>
                <a:lnTo>
                  <a:pt x="4515661" y="1235075"/>
                </a:lnTo>
                <a:lnTo>
                  <a:pt x="4505583" y="1295400"/>
                </a:lnTo>
                <a:lnTo>
                  <a:pt x="4503903" y="1363662"/>
                </a:lnTo>
                <a:lnTo>
                  <a:pt x="4505583" y="1431925"/>
                </a:lnTo>
                <a:lnTo>
                  <a:pt x="4515661" y="1492250"/>
                </a:lnTo>
                <a:lnTo>
                  <a:pt x="4525739" y="1544637"/>
                </a:lnTo>
                <a:lnTo>
                  <a:pt x="4540854" y="1589087"/>
                </a:lnTo>
                <a:lnTo>
                  <a:pt x="4559330" y="1631950"/>
                </a:lnTo>
                <a:lnTo>
                  <a:pt x="4577806" y="1671637"/>
                </a:lnTo>
                <a:lnTo>
                  <a:pt x="4597961" y="1708150"/>
                </a:lnTo>
                <a:lnTo>
                  <a:pt x="4618116" y="1743075"/>
                </a:lnTo>
                <a:lnTo>
                  <a:pt x="4638271" y="1782762"/>
                </a:lnTo>
                <a:lnTo>
                  <a:pt x="4655067" y="1824037"/>
                </a:lnTo>
                <a:lnTo>
                  <a:pt x="4670184" y="1870075"/>
                </a:lnTo>
                <a:lnTo>
                  <a:pt x="4681941" y="1922462"/>
                </a:lnTo>
                <a:lnTo>
                  <a:pt x="4690339" y="1982787"/>
                </a:lnTo>
                <a:lnTo>
                  <a:pt x="4693698" y="2051050"/>
                </a:lnTo>
                <a:lnTo>
                  <a:pt x="4690339" y="2119312"/>
                </a:lnTo>
                <a:lnTo>
                  <a:pt x="4681941" y="2179637"/>
                </a:lnTo>
                <a:lnTo>
                  <a:pt x="4670184" y="2232025"/>
                </a:lnTo>
                <a:lnTo>
                  <a:pt x="4655067" y="2278062"/>
                </a:lnTo>
                <a:lnTo>
                  <a:pt x="4638271" y="2319337"/>
                </a:lnTo>
                <a:lnTo>
                  <a:pt x="4618116" y="2359025"/>
                </a:lnTo>
                <a:lnTo>
                  <a:pt x="4597961" y="2395537"/>
                </a:lnTo>
                <a:lnTo>
                  <a:pt x="4577806" y="2433637"/>
                </a:lnTo>
                <a:lnTo>
                  <a:pt x="4559330" y="2471737"/>
                </a:lnTo>
                <a:lnTo>
                  <a:pt x="4540854" y="2513012"/>
                </a:lnTo>
                <a:lnTo>
                  <a:pt x="4525739" y="2560637"/>
                </a:lnTo>
                <a:lnTo>
                  <a:pt x="4515661" y="2613025"/>
                </a:lnTo>
                <a:lnTo>
                  <a:pt x="4505583" y="2671762"/>
                </a:lnTo>
                <a:lnTo>
                  <a:pt x="4503903" y="2741612"/>
                </a:lnTo>
                <a:lnTo>
                  <a:pt x="4505583" y="2809875"/>
                </a:lnTo>
                <a:lnTo>
                  <a:pt x="4515661" y="2868612"/>
                </a:lnTo>
                <a:lnTo>
                  <a:pt x="4525739" y="2922587"/>
                </a:lnTo>
                <a:lnTo>
                  <a:pt x="4540854" y="2967037"/>
                </a:lnTo>
                <a:lnTo>
                  <a:pt x="4559330" y="3009900"/>
                </a:lnTo>
                <a:lnTo>
                  <a:pt x="4577806" y="3046412"/>
                </a:lnTo>
                <a:lnTo>
                  <a:pt x="4597961" y="3084512"/>
                </a:lnTo>
                <a:lnTo>
                  <a:pt x="4618116" y="3121025"/>
                </a:lnTo>
                <a:lnTo>
                  <a:pt x="4638271" y="3160712"/>
                </a:lnTo>
                <a:lnTo>
                  <a:pt x="4655067" y="3201987"/>
                </a:lnTo>
                <a:lnTo>
                  <a:pt x="4670184" y="3248025"/>
                </a:lnTo>
                <a:lnTo>
                  <a:pt x="4681941" y="3300412"/>
                </a:lnTo>
                <a:lnTo>
                  <a:pt x="4690339" y="3360737"/>
                </a:lnTo>
                <a:lnTo>
                  <a:pt x="4693698" y="3427412"/>
                </a:lnTo>
                <a:lnTo>
                  <a:pt x="4690339" y="3497262"/>
                </a:lnTo>
                <a:lnTo>
                  <a:pt x="4681941" y="3557587"/>
                </a:lnTo>
                <a:lnTo>
                  <a:pt x="4670184" y="3609975"/>
                </a:lnTo>
                <a:lnTo>
                  <a:pt x="4655067" y="3656012"/>
                </a:lnTo>
                <a:lnTo>
                  <a:pt x="4638271" y="3697287"/>
                </a:lnTo>
                <a:lnTo>
                  <a:pt x="4618116" y="3736975"/>
                </a:lnTo>
                <a:lnTo>
                  <a:pt x="4577806" y="3811587"/>
                </a:lnTo>
                <a:lnTo>
                  <a:pt x="4559330" y="3848100"/>
                </a:lnTo>
                <a:lnTo>
                  <a:pt x="4540854" y="3890962"/>
                </a:lnTo>
                <a:lnTo>
                  <a:pt x="4525739" y="3935412"/>
                </a:lnTo>
                <a:lnTo>
                  <a:pt x="4515661" y="3987800"/>
                </a:lnTo>
                <a:lnTo>
                  <a:pt x="4505583" y="4048125"/>
                </a:lnTo>
                <a:lnTo>
                  <a:pt x="4503903" y="4116387"/>
                </a:lnTo>
                <a:lnTo>
                  <a:pt x="4505583" y="4186237"/>
                </a:lnTo>
                <a:lnTo>
                  <a:pt x="4515661" y="4244975"/>
                </a:lnTo>
                <a:lnTo>
                  <a:pt x="4525739" y="4297362"/>
                </a:lnTo>
                <a:lnTo>
                  <a:pt x="4540854" y="4343400"/>
                </a:lnTo>
                <a:lnTo>
                  <a:pt x="4559330" y="4386262"/>
                </a:lnTo>
                <a:lnTo>
                  <a:pt x="4577806" y="4424362"/>
                </a:lnTo>
                <a:lnTo>
                  <a:pt x="4618116" y="4498975"/>
                </a:lnTo>
                <a:lnTo>
                  <a:pt x="4638271" y="4537075"/>
                </a:lnTo>
                <a:lnTo>
                  <a:pt x="4655067" y="4579937"/>
                </a:lnTo>
                <a:lnTo>
                  <a:pt x="4670184" y="4625975"/>
                </a:lnTo>
                <a:lnTo>
                  <a:pt x="4681941" y="4678362"/>
                </a:lnTo>
                <a:lnTo>
                  <a:pt x="4690339" y="4738687"/>
                </a:lnTo>
                <a:lnTo>
                  <a:pt x="4693698" y="4806950"/>
                </a:lnTo>
                <a:lnTo>
                  <a:pt x="4690339" y="4875212"/>
                </a:lnTo>
                <a:lnTo>
                  <a:pt x="4681941" y="4935537"/>
                </a:lnTo>
                <a:lnTo>
                  <a:pt x="4670184" y="4987925"/>
                </a:lnTo>
                <a:lnTo>
                  <a:pt x="4655067" y="5033962"/>
                </a:lnTo>
                <a:lnTo>
                  <a:pt x="4638271" y="5075237"/>
                </a:lnTo>
                <a:lnTo>
                  <a:pt x="4618116" y="5114925"/>
                </a:lnTo>
                <a:lnTo>
                  <a:pt x="4597961" y="5149850"/>
                </a:lnTo>
                <a:lnTo>
                  <a:pt x="4577806" y="5186362"/>
                </a:lnTo>
                <a:lnTo>
                  <a:pt x="4559330" y="5226050"/>
                </a:lnTo>
                <a:lnTo>
                  <a:pt x="4540854" y="5268912"/>
                </a:lnTo>
                <a:lnTo>
                  <a:pt x="4525739" y="5313362"/>
                </a:lnTo>
                <a:lnTo>
                  <a:pt x="4515661" y="5365750"/>
                </a:lnTo>
                <a:lnTo>
                  <a:pt x="4505583" y="5426075"/>
                </a:lnTo>
                <a:lnTo>
                  <a:pt x="4503903" y="5494337"/>
                </a:lnTo>
                <a:lnTo>
                  <a:pt x="4505583" y="5562600"/>
                </a:lnTo>
                <a:lnTo>
                  <a:pt x="4515661" y="5622925"/>
                </a:lnTo>
                <a:lnTo>
                  <a:pt x="4525739" y="5675312"/>
                </a:lnTo>
                <a:lnTo>
                  <a:pt x="4540854" y="5721350"/>
                </a:lnTo>
                <a:lnTo>
                  <a:pt x="4559330" y="5762625"/>
                </a:lnTo>
                <a:lnTo>
                  <a:pt x="4577806" y="5802312"/>
                </a:lnTo>
                <a:lnTo>
                  <a:pt x="4597961" y="5840412"/>
                </a:lnTo>
                <a:lnTo>
                  <a:pt x="4618116" y="5876925"/>
                </a:lnTo>
                <a:lnTo>
                  <a:pt x="4638271" y="5915025"/>
                </a:lnTo>
                <a:lnTo>
                  <a:pt x="4655067" y="5956300"/>
                </a:lnTo>
                <a:lnTo>
                  <a:pt x="4670184" y="6003925"/>
                </a:lnTo>
                <a:lnTo>
                  <a:pt x="4681941" y="6056312"/>
                </a:lnTo>
                <a:lnTo>
                  <a:pt x="4690339" y="6113462"/>
                </a:lnTo>
                <a:lnTo>
                  <a:pt x="4693698" y="6183312"/>
                </a:lnTo>
                <a:lnTo>
                  <a:pt x="4690339" y="6251575"/>
                </a:lnTo>
                <a:lnTo>
                  <a:pt x="4681941" y="6311900"/>
                </a:lnTo>
                <a:lnTo>
                  <a:pt x="4670184" y="6361112"/>
                </a:lnTo>
                <a:lnTo>
                  <a:pt x="4655067" y="6407150"/>
                </a:lnTo>
                <a:lnTo>
                  <a:pt x="4638271" y="6448425"/>
                </a:lnTo>
                <a:lnTo>
                  <a:pt x="4619796" y="6488112"/>
                </a:lnTo>
                <a:lnTo>
                  <a:pt x="4601320" y="6523037"/>
                </a:lnTo>
                <a:lnTo>
                  <a:pt x="4581165" y="6561137"/>
                </a:lnTo>
                <a:lnTo>
                  <a:pt x="4561010" y="6597650"/>
                </a:lnTo>
                <a:lnTo>
                  <a:pt x="4544214" y="6640512"/>
                </a:lnTo>
                <a:lnTo>
                  <a:pt x="4527418" y="6683375"/>
                </a:lnTo>
                <a:lnTo>
                  <a:pt x="4517340" y="6735762"/>
                </a:lnTo>
                <a:lnTo>
                  <a:pt x="4508943" y="6791325"/>
                </a:lnTo>
                <a:lnTo>
                  <a:pt x="4503903" y="6858000"/>
                </a:lnTo>
                <a:lnTo>
                  <a:pt x="1582057" y="6858000"/>
                </a:lnTo>
                <a:lnTo>
                  <a:pt x="4209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 w="0">
            <a:noFill/>
            <a:prstDash val="solid"/>
            <a:round/>
            <a:headEnd/>
            <a:tailEnd/>
          </a:ln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28" name="Freeform: Shape 23">
            <a:extLst>
              <a:ext uri="{FF2B5EF4-FFF2-40B4-BE49-F238E27FC236}">
                <a16:creationId xmlns:a16="http://schemas.microsoft.com/office/drawing/2014/main" id="{4B9FAFB2-BEB5-4848-8018-BCAD99E2E1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4838076" cy="6858000"/>
          </a:xfrm>
          <a:custGeom>
            <a:avLst/>
            <a:gdLst>
              <a:gd name="connsiteX0" fmla="*/ 4838076 w 4838076"/>
              <a:gd name="connsiteY0" fmla="*/ 0 h 6858000"/>
              <a:gd name="connsiteX1" fmla="*/ 4417162 w 4838076"/>
              <a:gd name="connsiteY1" fmla="*/ 0 h 6858000"/>
              <a:gd name="connsiteX2" fmla="*/ 3459219 w 4838076"/>
              <a:gd name="connsiteY2" fmla="*/ 0 h 6858000"/>
              <a:gd name="connsiteX3" fmla="*/ 334174 w 4838076"/>
              <a:gd name="connsiteY3" fmla="*/ 0 h 6858000"/>
              <a:gd name="connsiteX4" fmla="*/ 334173 w 4838076"/>
              <a:gd name="connsiteY4" fmla="*/ 0 h 6858000"/>
              <a:gd name="connsiteX5" fmla="*/ 189795 w 4838076"/>
              <a:gd name="connsiteY5" fmla="*/ 0 h 6858000"/>
              <a:gd name="connsiteX6" fmla="*/ 184756 w 4838076"/>
              <a:gd name="connsiteY6" fmla="*/ 66675 h 6858000"/>
              <a:gd name="connsiteX7" fmla="*/ 176358 w 4838076"/>
              <a:gd name="connsiteY7" fmla="*/ 122237 h 6858000"/>
              <a:gd name="connsiteX8" fmla="*/ 166281 w 4838076"/>
              <a:gd name="connsiteY8" fmla="*/ 174625 h 6858000"/>
              <a:gd name="connsiteX9" fmla="*/ 149485 w 4838076"/>
              <a:gd name="connsiteY9" fmla="*/ 217487 h 6858000"/>
              <a:gd name="connsiteX10" fmla="*/ 132689 w 4838076"/>
              <a:gd name="connsiteY10" fmla="*/ 260350 h 6858000"/>
              <a:gd name="connsiteX11" fmla="*/ 112534 w 4838076"/>
              <a:gd name="connsiteY11" fmla="*/ 296862 h 6858000"/>
              <a:gd name="connsiteX12" fmla="*/ 92379 w 4838076"/>
              <a:gd name="connsiteY12" fmla="*/ 334962 h 6858000"/>
              <a:gd name="connsiteX13" fmla="*/ 73903 w 4838076"/>
              <a:gd name="connsiteY13" fmla="*/ 369887 h 6858000"/>
              <a:gd name="connsiteX14" fmla="*/ 55427 w 4838076"/>
              <a:gd name="connsiteY14" fmla="*/ 409575 h 6858000"/>
              <a:gd name="connsiteX15" fmla="*/ 38632 w 4838076"/>
              <a:gd name="connsiteY15" fmla="*/ 450850 h 6858000"/>
              <a:gd name="connsiteX16" fmla="*/ 23515 w 4838076"/>
              <a:gd name="connsiteY16" fmla="*/ 496887 h 6858000"/>
              <a:gd name="connsiteX17" fmla="*/ 11758 w 4838076"/>
              <a:gd name="connsiteY17" fmla="*/ 546100 h 6858000"/>
              <a:gd name="connsiteX18" fmla="*/ 3359 w 4838076"/>
              <a:gd name="connsiteY18" fmla="*/ 606425 h 6858000"/>
              <a:gd name="connsiteX19" fmla="*/ 0 w 4838076"/>
              <a:gd name="connsiteY19" fmla="*/ 673100 h 6858000"/>
              <a:gd name="connsiteX20" fmla="*/ 3359 w 4838076"/>
              <a:gd name="connsiteY20" fmla="*/ 744537 h 6858000"/>
              <a:gd name="connsiteX21" fmla="*/ 11758 w 4838076"/>
              <a:gd name="connsiteY21" fmla="*/ 801687 h 6858000"/>
              <a:gd name="connsiteX22" fmla="*/ 23515 w 4838076"/>
              <a:gd name="connsiteY22" fmla="*/ 854075 h 6858000"/>
              <a:gd name="connsiteX23" fmla="*/ 38632 w 4838076"/>
              <a:gd name="connsiteY23" fmla="*/ 901700 h 6858000"/>
              <a:gd name="connsiteX24" fmla="*/ 55427 w 4838076"/>
              <a:gd name="connsiteY24" fmla="*/ 942975 h 6858000"/>
              <a:gd name="connsiteX25" fmla="*/ 75583 w 4838076"/>
              <a:gd name="connsiteY25" fmla="*/ 981075 h 6858000"/>
              <a:gd name="connsiteX26" fmla="*/ 95738 w 4838076"/>
              <a:gd name="connsiteY26" fmla="*/ 1017587 h 6858000"/>
              <a:gd name="connsiteX27" fmla="*/ 115893 w 4838076"/>
              <a:gd name="connsiteY27" fmla="*/ 1055687 h 6858000"/>
              <a:gd name="connsiteX28" fmla="*/ 134368 w 4838076"/>
              <a:gd name="connsiteY28" fmla="*/ 1095375 h 6858000"/>
              <a:gd name="connsiteX29" fmla="*/ 152844 w 4838076"/>
              <a:gd name="connsiteY29" fmla="*/ 1136650 h 6858000"/>
              <a:gd name="connsiteX30" fmla="*/ 167960 w 4838076"/>
              <a:gd name="connsiteY30" fmla="*/ 1182687 h 6858000"/>
              <a:gd name="connsiteX31" fmla="*/ 178038 w 4838076"/>
              <a:gd name="connsiteY31" fmla="*/ 1235075 h 6858000"/>
              <a:gd name="connsiteX32" fmla="*/ 188115 w 4838076"/>
              <a:gd name="connsiteY32" fmla="*/ 1295400 h 6858000"/>
              <a:gd name="connsiteX33" fmla="*/ 189795 w 4838076"/>
              <a:gd name="connsiteY33" fmla="*/ 1363662 h 6858000"/>
              <a:gd name="connsiteX34" fmla="*/ 188115 w 4838076"/>
              <a:gd name="connsiteY34" fmla="*/ 1431925 h 6858000"/>
              <a:gd name="connsiteX35" fmla="*/ 178038 w 4838076"/>
              <a:gd name="connsiteY35" fmla="*/ 1492250 h 6858000"/>
              <a:gd name="connsiteX36" fmla="*/ 167960 w 4838076"/>
              <a:gd name="connsiteY36" fmla="*/ 1544637 h 6858000"/>
              <a:gd name="connsiteX37" fmla="*/ 152844 w 4838076"/>
              <a:gd name="connsiteY37" fmla="*/ 1589087 h 6858000"/>
              <a:gd name="connsiteX38" fmla="*/ 134368 w 4838076"/>
              <a:gd name="connsiteY38" fmla="*/ 1631950 h 6858000"/>
              <a:gd name="connsiteX39" fmla="*/ 115893 w 4838076"/>
              <a:gd name="connsiteY39" fmla="*/ 1671637 h 6858000"/>
              <a:gd name="connsiteX40" fmla="*/ 95738 w 4838076"/>
              <a:gd name="connsiteY40" fmla="*/ 1708150 h 6858000"/>
              <a:gd name="connsiteX41" fmla="*/ 75583 w 4838076"/>
              <a:gd name="connsiteY41" fmla="*/ 1743075 h 6858000"/>
              <a:gd name="connsiteX42" fmla="*/ 55427 w 4838076"/>
              <a:gd name="connsiteY42" fmla="*/ 1782762 h 6858000"/>
              <a:gd name="connsiteX43" fmla="*/ 38632 w 4838076"/>
              <a:gd name="connsiteY43" fmla="*/ 1824037 h 6858000"/>
              <a:gd name="connsiteX44" fmla="*/ 23515 w 4838076"/>
              <a:gd name="connsiteY44" fmla="*/ 1870075 h 6858000"/>
              <a:gd name="connsiteX45" fmla="*/ 11758 w 4838076"/>
              <a:gd name="connsiteY45" fmla="*/ 1922462 h 6858000"/>
              <a:gd name="connsiteX46" fmla="*/ 3359 w 4838076"/>
              <a:gd name="connsiteY46" fmla="*/ 1982787 h 6858000"/>
              <a:gd name="connsiteX47" fmla="*/ 0 w 4838076"/>
              <a:gd name="connsiteY47" fmla="*/ 2051050 h 6858000"/>
              <a:gd name="connsiteX48" fmla="*/ 3359 w 4838076"/>
              <a:gd name="connsiteY48" fmla="*/ 2119312 h 6858000"/>
              <a:gd name="connsiteX49" fmla="*/ 11758 w 4838076"/>
              <a:gd name="connsiteY49" fmla="*/ 2179637 h 6858000"/>
              <a:gd name="connsiteX50" fmla="*/ 23515 w 4838076"/>
              <a:gd name="connsiteY50" fmla="*/ 2232025 h 6858000"/>
              <a:gd name="connsiteX51" fmla="*/ 38632 w 4838076"/>
              <a:gd name="connsiteY51" fmla="*/ 2278062 h 6858000"/>
              <a:gd name="connsiteX52" fmla="*/ 55427 w 4838076"/>
              <a:gd name="connsiteY52" fmla="*/ 2319337 h 6858000"/>
              <a:gd name="connsiteX53" fmla="*/ 75583 w 4838076"/>
              <a:gd name="connsiteY53" fmla="*/ 2359025 h 6858000"/>
              <a:gd name="connsiteX54" fmla="*/ 95738 w 4838076"/>
              <a:gd name="connsiteY54" fmla="*/ 2395537 h 6858000"/>
              <a:gd name="connsiteX55" fmla="*/ 115893 w 4838076"/>
              <a:gd name="connsiteY55" fmla="*/ 2433637 h 6858000"/>
              <a:gd name="connsiteX56" fmla="*/ 134368 w 4838076"/>
              <a:gd name="connsiteY56" fmla="*/ 2471737 h 6858000"/>
              <a:gd name="connsiteX57" fmla="*/ 152844 w 4838076"/>
              <a:gd name="connsiteY57" fmla="*/ 2513012 h 6858000"/>
              <a:gd name="connsiteX58" fmla="*/ 167960 w 4838076"/>
              <a:gd name="connsiteY58" fmla="*/ 2560637 h 6858000"/>
              <a:gd name="connsiteX59" fmla="*/ 178038 w 4838076"/>
              <a:gd name="connsiteY59" fmla="*/ 2613025 h 6858000"/>
              <a:gd name="connsiteX60" fmla="*/ 188115 w 4838076"/>
              <a:gd name="connsiteY60" fmla="*/ 2671762 h 6858000"/>
              <a:gd name="connsiteX61" fmla="*/ 189795 w 4838076"/>
              <a:gd name="connsiteY61" fmla="*/ 2741612 h 6858000"/>
              <a:gd name="connsiteX62" fmla="*/ 188115 w 4838076"/>
              <a:gd name="connsiteY62" fmla="*/ 2809875 h 6858000"/>
              <a:gd name="connsiteX63" fmla="*/ 178038 w 4838076"/>
              <a:gd name="connsiteY63" fmla="*/ 2868612 h 6858000"/>
              <a:gd name="connsiteX64" fmla="*/ 167960 w 4838076"/>
              <a:gd name="connsiteY64" fmla="*/ 2922587 h 6858000"/>
              <a:gd name="connsiteX65" fmla="*/ 152844 w 4838076"/>
              <a:gd name="connsiteY65" fmla="*/ 2967037 h 6858000"/>
              <a:gd name="connsiteX66" fmla="*/ 134368 w 4838076"/>
              <a:gd name="connsiteY66" fmla="*/ 3009900 h 6858000"/>
              <a:gd name="connsiteX67" fmla="*/ 115893 w 4838076"/>
              <a:gd name="connsiteY67" fmla="*/ 3046412 h 6858000"/>
              <a:gd name="connsiteX68" fmla="*/ 95738 w 4838076"/>
              <a:gd name="connsiteY68" fmla="*/ 3084512 h 6858000"/>
              <a:gd name="connsiteX69" fmla="*/ 75583 w 4838076"/>
              <a:gd name="connsiteY69" fmla="*/ 3121025 h 6858000"/>
              <a:gd name="connsiteX70" fmla="*/ 55427 w 4838076"/>
              <a:gd name="connsiteY70" fmla="*/ 3160712 h 6858000"/>
              <a:gd name="connsiteX71" fmla="*/ 38632 w 4838076"/>
              <a:gd name="connsiteY71" fmla="*/ 3201987 h 6858000"/>
              <a:gd name="connsiteX72" fmla="*/ 23515 w 4838076"/>
              <a:gd name="connsiteY72" fmla="*/ 3248025 h 6858000"/>
              <a:gd name="connsiteX73" fmla="*/ 11758 w 4838076"/>
              <a:gd name="connsiteY73" fmla="*/ 3300412 h 6858000"/>
              <a:gd name="connsiteX74" fmla="*/ 3359 w 4838076"/>
              <a:gd name="connsiteY74" fmla="*/ 3360737 h 6858000"/>
              <a:gd name="connsiteX75" fmla="*/ 0 w 4838076"/>
              <a:gd name="connsiteY75" fmla="*/ 3427412 h 6858000"/>
              <a:gd name="connsiteX76" fmla="*/ 3359 w 4838076"/>
              <a:gd name="connsiteY76" fmla="*/ 3497262 h 6858000"/>
              <a:gd name="connsiteX77" fmla="*/ 11758 w 4838076"/>
              <a:gd name="connsiteY77" fmla="*/ 3557587 h 6858000"/>
              <a:gd name="connsiteX78" fmla="*/ 23515 w 4838076"/>
              <a:gd name="connsiteY78" fmla="*/ 3609975 h 6858000"/>
              <a:gd name="connsiteX79" fmla="*/ 38632 w 4838076"/>
              <a:gd name="connsiteY79" fmla="*/ 3656012 h 6858000"/>
              <a:gd name="connsiteX80" fmla="*/ 55427 w 4838076"/>
              <a:gd name="connsiteY80" fmla="*/ 3697287 h 6858000"/>
              <a:gd name="connsiteX81" fmla="*/ 75583 w 4838076"/>
              <a:gd name="connsiteY81" fmla="*/ 3736975 h 6858000"/>
              <a:gd name="connsiteX82" fmla="*/ 115893 w 4838076"/>
              <a:gd name="connsiteY82" fmla="*/ 3811587 h 6858000"/>
              <a:gd name="connsiteX83" fmla="*/ 134368 w 4838076"/>
              <a:gd name="connsiteY83" fmla="*/ 3848100 h 6858000"/>
              <a:gd name="connsiteX84" fmla="*/ 152844 w 4838076"/>
              <a:gd name="connsiteY84" fmla="*/ 3890962 h 6858000"/>
              <a:gd name="connsiteX85" fmla="*/ 167960 w 4838076"/>
              <a:gd name="connsiteY85" fmla="*/ 3935412 h 6858000"/>
              <a:gd name="connsiteX86" fmla="*/ 178038 w 4838076"/>
              <a:gd name="connsiteY86" fmla="*/ 3987800 h 6858000"/>
              <a:gd name="connsiteX87" fmla="*/ 188115 w 4838076"/>
              <a:gd name="connsiteY87" fmla="*/ 4048125 h 6858000"/>
              <a:gd name="connsiteX88" fmla="*/ 189795 w 4838076"/>
              <a:gd name="connsiteY88" fmla="*/ 4116387 h 6858000"/>
              <a:gd name="connsiteX89" fmla="*/ 188115 w 4838076"/>
              <a:gd name="connsiteY89" fmla="*/ 4186237 h 6858000"/>
              <a:gd name="connsiteX90" fmla="*/ 178038 w 4838076"/>
              <a:gd name="connsiteY90" fmla="*/ 4244975 h 6858000"/>
              <a:gd name="connsiteX91" fmla="*/ 167960 w 4838076"/>
              <a:gd name="connsiteY91" fmla="*/ 4297362 h 6858000"/>
              <a:gd name="connsiteX92" fmla="*/ 152844 w 4838076"/>
              <a:gd name="connsiteY92" fmla="*/ 4343400 h 6858000"/>
              <a:gd name="connsiteX93" fmla="*/ 134368 w 4838076"/>
              <a:gd name="connsiteY93" fmla="*/ 4386262 h 6858000"/>
              <a:gd name="connsiteX94" fmla="*/ 115893 w 4838076"/>
              <a:gd name="connsiteY94" fmla="*/ 4424362 h 6858000"/>
              <a:gd name="connsiteX95" fmla="*/ 75583 w 4838076"/>
              <a:gd name="connsiteY95" fmla="*/ 4498975 h 6858000"/>
              <a:gd name="connsiteX96" fmla="*/ 55427 w 4838076"/>
              <a:gd name="connsiteY96" fmla="*/ 4537075 h 6858000"/>
              <a:gd name="connsiteX97" fmla="*/ 38632 w 4838076"/>
              <a:gd name="connsiteY97" fmla="*/ 4579937 h 6858000"/>
              <a:gd name="connsiteX98" fmla="*/ 23515 w 4838076"/>
              <a:gd name="connsiteY98" fmla="*/ 4625975 h 6858000"/>
              <a:gd name="connsiteX99" fmla="*/ 11758 w 4838076"/>
              <a:gd name="connsiteY99" fmla="*/ 4678362 h 6858000"/>
              <a:gd name="connsiteX100" fmla="*/ 3359 w 4838076"/>
              <a:gd name="connsiteY100" fmla="*/ 4738687 h 6858000"/>
              <a:gd name="connsiteX101" fmla="*/ 0 w 4838076"/>
              <a:gd name="connsiteY101" fmla="*/ 4806950 h 6858000"/>
              <a:gd name="connsiteX102" fmla="*/ 3359 w 4838076"/>
              <a:gd name="connsiteY102" fmla="*/ 4875212 h 6858000"/>
              <a:gd name="connsiteX103" fmla="*/ 11758 w 4838076"/>
              <a:gd name="connsiteY103" fmla="*/ 4935537 h 6858000"/>
              <a:gd name="connsiteX104" fmla="*/ 23515 w 4838076"/>
              <a:gd name="connsiteY104" fmla="*/ 4987925 h 6858000"/>
              <a:gd name="connsiteX105" fmla="*/ 38632 w 4838076"/>
              <a:gd name="connsiteY105" fmla="*/ 5033962 h 6858000"/>
              <a:gd name="connsiteX106" fmla="*/ 55427 w 4838076"/>
              <a:gd name="connsiteY106" fmla="*/ 5075237 h 6858000"/>
              <a:gd name="connsiteX107" fmla="*/ 75583 w 4838076"/>
              <a:gd name="connsiteY107" fmla="*/ 5114925 h 6858000"/>
              <a:gd name="connsiteX108" fmla="*/ 95738 w 4838076"/>
              <a:gd name="connsiteY108" fmla="*/ 5149850 h 6858000"/>
              <a:gd name="connsiteX109" fmla="*/ 115893 w 4838076"/>
              <a:gd name="connsiteY109" fmla="*/ 5186362 h 6858000"/>
              <a:gd name="connsiteX110" fmla="*/ 134368 w 4838076"/>
              <a:gd name="connsiteY110" fmla="*/ 5226050 h 6858000"/>
              <a:gd name="connsiteX111" fmla="*/ 152844 w 4838076"/>
              <a:gd name="connsiteY111" fmla="*/ 5268912 h 6858000"/>
              <a:gd name="connsiteX112" fmla="*/ 167960 w 4838076"/>
              <a:gd name="connsiteY112" fmla="*/ 5313362 h 6858000"/>
              <a:gd name="connsiteX113" fmla="*/ 178038 w 4838076"/>
              <a:gd name="connsiteY113" fmla="*/ 5365750 h 6858000"/>
              <a:gd name="connsiteX114" fmla="*/ 188115 w 4838076"/>
              <a:gd name="connsiteY114" fmla="*/ 5426075 h 6858000"/>
              <a:gd name="connsiteX115" fmla="*/ 189795 w 4838076"/>
              <a:gd name="connsiteY115" fmla="*/ 5494337 h 6858000"/>
              <a:gd name="connsiteX116" fmla="*/ 188115 w 4838076"/>
              <a:gd name="connsiteY116" fmla="*/ 5562600 h 6858000"/>
              <a:gd name="connsiteX117" fmla="*/ 178038 w 4838076"/>
              <a:gd name="connsiteY117" fmla="*/ 5622925 h 6858000"/>
              <a:gd name="connsiteX118" fmla="*/ 167960 w 4838076"/>
              <a:gd name="connsiteY118" fmla="*/ 5675312 h 6858000"/>
              <a:gd name="connsiteX119" fmla="*/ 152844 w 4838076"/>
              <a:gd name="connsiteY119" fmla="*/ 5721350 h 6858000"/>
              <a:gd name="connsiteX120" fmla="*/ 134368 w 4838076"/>
              <a:gd name="connsiteY120" fmla="*/ 5762625 h 6858000"/>
              <a:gd name="connsiteX121" fmla="*/ 115893 w 4838076"/>
              <a:gd name="connsiteY121" fmla="*/ 5802312 h 6858000"/>
              <a:gd name="connsiteX122" fmla="*/ 95738 w 4838076"/>
              <a:gd name="connsiteY122" fmla="*/ 5840412 h 6858000"/>
              <a:gd name="connsiteX123" fmla="*/ 75583 w 4838076"/>
              <a:gd name="connsiteY123" fmla="*/ 5876925 h 6858000"/>
              <a:gd name="connsiteX124" fmla="*/ 55427 w 4838076"/>
              <a:gd name="connsiteY124" fmla="*/ 5915025 h 6858000"/>
              <a:gd name="connsiteX125" fmla="*/ 38632 w 4838076"/>
              <a:gd name="connsiteY125" fmla="*/ 5956300 h 6858000"/>
              <a:gd name="connsiteX126" fmla="*/ 23515 w 4838076"/>
              <a:gd name="connsiteY126" fmla="*/ 6003925 h 6858000"/>
              <a:gd name="connsiteX127" fmla="*/ 11758 w 4838076"/>
              <a:gd name="connsiteY127" fmla="*/ 6056312 h 6858000"/>
              <a:gd name="connsiteX128" fmla="*/ 3359 w 4838076"/>
              <a:gd name="connsiteY128" fmla="*/ 6113462 h 6858000"/>
              <a:gd name="connsiteX129" fmla="*/ 0 w 4838076"/>
              <a:gd name="connsiteY129" fmla="*/ 6183312 h 6858000"/>
              <a:gd name="connsiteX130" fmla="*/ 3359 w 4838076"/>
              <a:gd name="connsiteY130" fmla="*/ 6251575 h 6858000"/>
              <a:gd name="connsiteX131" fmla="*/ 11758 w 4838076"/>
              <a:gd name="connsiteY131" fmla="*/ 6311900 h 6858000"/>
              <a:gd name="connsiteX132" fmla="*/ 23515 w 4838076"/>
              <a:gd name="connsiteY132" fmla="*/ 6361112 h 6858000"/>
              <a:gd name="connsiteX133" fmla="*/ 38632 w 4838076"/>
              <a:gd name="connsiteY133" fmla="*/ 6407150 h 6858000"/>
              <a:gd name="connsiteX134" fmla="*/ 55427 w 4838076"/>
              <a:gd name="connsiteY134" fmla="*/ 6448425 h 6858000"/>
              <a:gd name="connsiteX135" fmla="*/ 73903 w 4838076"/>
              <a:gd name="connsiteY135" fmla="*/ 6488112 h 6858000"/>
              <a:gd name="connsiteX136" fmla="*/ 92379 w 4838076"/>
              <a:gd name="connsiteY136" fmla="*/ 6523037 h 6858000"/>
              <a:gd name="connsiteX137" fmla="*/ 112534 w 4838076"/>
              <a:gd name="connsiteY137" fmla="*/ 6561137 h 6858000"/>
              <a:gd name="connsiteX138" fmla="*/ 132689 w 4838076"/>
              <a:gd name="connsiteY138" fmla="*/ 6597650 h 6858000"/>
              <a:gd name="connsiteX139" fmla="*/ 149485 w 4838076"/>
              <a:gd name="connsiteY139" fmla="*/ 6640512 h 6858000"/>
              <a:gd name="connsiteX140" fmla="*/ 166281 w 4838076"/>
              <a:gd name="connsiteY140" fmla="*/ 6683375 h 6858000"/>
              <a:gd name="connsiteX141" fmla="*/ 176358 w 4838076"/>
              <a:gd name="connsiteY141" fmla="*/ 6735762 h 6858000"/>
              <a:gd name="connsiteX142" fmla="*/ 184756 w 4838076"/>
              <a:gd name="connsiteY142" fmla="*/ 6791325 h 6858000"/>
              <a:gd name="connsiteX143" fmla="*/ 189795 w 4838076"/>
              <a:gd name="connsiteY143" fmla="*/ 6858000 h 6858000"/>
              <a:gd name="connsiteX144" fmla="*/ 334173 w 4838076"/>
              <a:gd name="connsiteY144" fmla="*/ 6858000 h 6858000"/>
              <a:gd name="connsiteX145" fmla="*/ 334174 w 4838076"/>
              <a:gd name="connsiteY145" fmla="*/ 6858000 h 6858000"/>
              <a:gd name="connsiteX146" fmla="*/ 3459219 w 4838076"/>
              <a:gd name="connsiteY146" fmla="*/ 6858000 h 6858000"/>
              <a:gd name="connsiteX147" fmla="*/ 4417162 w 4838076"/>
              <a:gd name="connsiteY147" fmla="*/ 6858000 h 6858000"/>
              <a:gd name="connsiteX148" fmla="*/ 4838076 w 4838076"/>
              <a:gd name="connsiteY148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</a:cxnLst>
            <a:rect l="l" t="t" r="r" b="b"/>
            <a:pathLst>
              <a:path w="4838076" h="6858000">
                <a:moveTo>
                  <a:pt x="4838076" y="0"/>
                </a:moveTo>
                <a:lnTo>
                  <a:pt x="4417162" y="0"/>
                </a:lnTo>
                <a:lnTo>
                  <a:pt x="3459219" y="0"/>
                </a:lnTo>
                <a:lnTo>
                  <a:pt x="334174" y="0"/>
                </a:lnTo>
                <a:lnTo>
                  <a:pt x="334173" y="0"/>
                </a:lnTo>
                <a:lnTo>
                  <a:pt x="189795" y="0"/>
                </a:lnTo>
                <a:lnTo>
                  <a:pt x="184756" y="66675"/>
                </a:lnTo>
                <a:lnTo>
                  <a:pt x="176358" y="122237"/>
                </a:lnTo>
                <a:lnTo>
                  <a:pt x="166281" y="174625"/>
                </a:lnTo>
                <a:lnTo>
                  <a:pt x="149485" y="217487"/>
                </a:lnTo>
                <a:lnTo>
                  <a:pt x="132689" y="260350"/>
                </a:lnTo>
                <a:lnTo>
                  <a:pt x="112534" y="296862"/>
                </a:lnTo>
                <a:lnTo>
                  <a:pt x="92379" y="334962"/>
                </a:lnTo>
                <a:lnTo>
                  <a:pt x="73903" y="369887"/>
                </a:lnTo>
                <a:lnTo>
                  <a:pt x="55427" y="409575"/>
                </a:lnTo>
                <a:lnTo>
                  <a:pt x="38632" y="450850"/>
                </a:lnTo>
                <a:lnTo>
                  <a:pt x="23515" y="496887"/>
                </a:lnTo>
                <a:lnTo>
                  <a:pt x="11758" y="546100"/>
                </a:lnTo>
                <a:lnTo>
                  <a:pt x="3359" y="606425"/>
                </a:lnTo>
                <a:lnTo>
                  <a:pt x="0" y="673100"/>
                </a:lnTo>
                <a:lnTo>
                  <a:pt x="3359" y="744537"/>
                </a:lnTo>
                <a:lnTo>
                  <a:pt x="11758" y="801687"/>
                </a:lnTo>
                <a:lnTo>
                  <a:pt x="23515" y="854075"/>
                </a:lnTo>
                <a:lnTo>
                  <a:pt x="38632" y="901700"/>
                </a:lnTo>
                <a:lnTo>
                  <a:pt x="55427" y="942975"/>
                </a:lnTo>
                <a:lnTo>
                  <a:pt x="75583" y="981075"/>
                </a:lnTo>
                <a:lnTo>
                  <a:pt x="95738" y="1017587"/>
                </a:lnTo>
                <a:lnTo>
                  <a:pt x="115893" y="1055687"/>
                </a:lnTo>
                <a:lnTo>
                  <a:pt x="134368" y="1095375"/>
                </a:lnTo>
                <a:lnTo>
                  <a:pt x="152844" y="1136650"/>
                </a:lnTo>
                <a:lnTo>
                  <a:pt x="167960" y="1182687"/>
                </a:lnTo>
                <a:lnTo>
                  <a:pt x="178038" y="1235075"/>
                </a:lnTo>
                <a:lnTo>
                  <a:pt x="188115" y="1295400"/>
                </a:lnTo>
                <a:lnTo>
                  <a:pt x="189795" y="1363662"/>
                </a:lnTo>
                <a:lnTo>
                  <a:pt x="188115" y="1431925"/>
                </a:lnTo>
                <a:lnTo>
                  <a:pt x="178038" y="1492250"/>
                </a:lnTo>
                <a:lnTo>
                  <a:pt x="167960" y="1544637"/>
                </a:lnTo>
                <a:lnTo>
                  <a:pt x="152844" y="1589087"/>
                </a:lnTo>
                <a:lnTo>
                  <a:pt x="134368" y="1631950"/>
                </a:lnTo>
                <a:lnTo>
                  <a:pt x="115893" y="1671637"/>
                </a:lnTo>
                <a:lnTo>
                  <a:pt x="95738" y="1708150"/>
                </a:lnTo>
                <a:lnTo>
                  <a:pt x="75583" y="1743075"/>
                </a:lnTo>
                <a:lnTo>
                  <a:pt x="55427" y="1782762"/>
                </a:lnTo>
                <a:lnTo>
                  <a:pt x="38632" y="1824037"/>
                </a:lnTo>
                <a:lnTo>
                  <a:pt x="23515" y="1870075"/>
                </a:lnTo>
                <a:lnTo>
                  <a:pt x="11758" y="1922462"/>
                </a:lnTo>
                <a:lnTo>
                  <a:pt x="3359" y="1982787"/>
                </a:lnTo>
                <a:lnTo>
                  <a:pt x="0" y="2051050"/>
                </a:lnTo>
                <a:lnTo>
                  <a:pt x="3359" y="2119312"/>
                </a:lnTo>
                <a:lnTo>
                  <a:pt x="11758" y="2179637"/>
                </a:lnTo>
                <a:lnTo>
                  <a:pt x="23515" y="2232025"/>
                </a:lnTo>
                <a:lnTo>
                  <a:pt x="38632" y="2278062"/>
                </a:lnTo>
                <a:lnTo>
                  <a:pt x="55427" y="2319337"/>
                </a:lnTo>
                <a:lnTo>
                  <a:pt x="75583" y="2359025"/>
                </a:lnTo>
                <a:lnTo>
                  <a:pt x="95738" y="2395537"/>
                </a:lnTo>
                <a:lnTo>
                  <a:pt x="115893" y="2433637"/>
                </a:lnTo>
                <a:lnTo>
                  <a:pt x="134368" y="2471737"/>
                </a:lnTo>
                <a:lnTo>
                  <a:pt x="152844" y="2513012"/>
                </a:lnTo>
                <a:lnTo>
                  <a:pt x="167960" y="2560637"/>
                </a:lnTo>
                <a:lnTo>
                  <a:pt x="178038" y="2613025"/>
                </a:lnTo>
                <a:lnTo>
                  <a:pt x="188115" y="2671762"/>
                </a:lnTo>
                <a:lnTo>
                  <a:pt x="189795" y="2741612"/>
                </a:lnTo>
                <a:lnTo>
                  <a:pt x="188115" y="2809875"/>
                </a:lnTo>
                <a:lnTo>
                  <a:pt x="178038" y="2868612"/>
                </a:lnTo>
                <a:lnTo>
                  <a:pt x="167960" y="2922587"/>
                </a:lnTo>
                <a:lnTo>
                  <a:pt x="152844" y="2967037"/>
                </a:lnTo>
                <a:lnTo>
                  <a:pt x="134368" y="3009900"/>
                </a:lnTo>
                <a:lnTo>
                  <a:pt x="115893" y="3046412"/>
                </a:lnTo>
                <a:lnTo>
                  <a:pt x="95738" y="3084512"/>
                </a:lnTo>
                <a:lnTo>
                  <a:pt x="75583" y="3121025"/>
                </a:lnTo>
                <a:lnTo>
                  <a:pt x="55427" y="3160712"/>
                </a:lnTo>
                <a:lnTo>
                  <a:pt x="38632" y="3201987"/>
                </a:lnTo>
                <a:lnTo>
                  <a:pt x="23515" y="3248025"/>
                </a:lnTo>
                <a:lnTo>
                  <a:pt x="11758" y="3300412"/>
                </a:lnTo>
                <a:lnTo>
                  <a:pt x="3359" y="3360737"/>
                </a:lnTo>
                <a:lnTo>
                  <a:pt x="0" y="3427412"/>
                </a:lnTo>
                <a:lnTo>
                  <a:pt x="3359" y="3497262"/>
                </a:lnTo>
                <a:lnTo>
                  <a:pt x="11758" y="3557587"/>
                </a:lnTo>
                <a:lnTo>
                  <a:pt x="23515" y="3609975"/>
                </a:lnTo>
                <a:lnTo>
                  <a:pt x="38632" y="3656012"/>
                </a:lnTo>
                <a:lnTo>
                  <a:pt x="55427" y="3697287"/>
                </a:lnTo>
                <a:lnTo>
                  <a:pt x="75583" y="3736975"/>
                </a:lnTo>
                <a:lnTo>
                  <a:pt x="115893" y="3811587"/>
                </a:lnTo>
                <a:lnTo>
                  <a:pt x="134368" y="3848100"/>
                </a:lnTo>
                <a:lnTo>
                  <a:pt x="152844" y="3890962"/>
                </a:lnTo>
                <a:lnTo>
                  <a:pt x="167960" y="3935412"/>
                </a:lnTo>
                <a:lnTo>
                  <a:pt x="178038" y="3987800"/>
                </a:lnTo>
                <a:lnTo>
                  <a:pt x="188115" y="4048125"/>
                </a:lnTo>
                <a:lnTo>
                  <a:pt x="189795" y="4116387"/>
                </a:lnTo>
                <a:lnTo>
                  <a:pt x="188115" y="4186237"/>
                </a:lnTo>
                <a:lnTo>
                  <a:pt x="178038" y="4244975"/>
                </a:lnTo>
                <a:lnTo>
                  <a:pt x="167960" y="4297362"/>
                </a:lnTo>
                <a:lnTo>
                  <a:pt x="152844" y="4343400"/>
                </a:lnTo>
                <a:lnTo>
                  <a:pt x="134368" y="4386262"/>
                </a:lnTo>
                <a:lnTo>
                  <a:pt x="115893" y="4424362"/>
                </a:lnTo>
                <a:lnTo>
                  <a:pt x="75583" y="4498975"/>
                </a:lnTo>
                <a:lnTo>
                  <a:pt x="55427" y="4537075"/>
                </a:lnTo>
                <a:lnTo>
                  <a:pt x="38632" y="4579937"/>
                </a:lnTo>
                <a:lnTo>
                  <a:pt x="23515" y="4625975"/>
                </a:lnTo>
                <a:lnTo>
                  <a:pt x="11758" y="4678362"/>
                </a:lnTo>
                <a:lnTo>
                  <a:pt x="3359" y="4738687"/>
                </a:lnTo>
                <a:lnTo>
                  <a:pt x="0" y="4806950"/>
                </a:lnTo>
                <a:lnTo>
                  <a:pt x="3359" y="4875212"/>
                </a:lnTo>
                <a:lnTo>
                  <a:pt x="11758" y="4935537"/>
                </a:lnTo>
                <a:lnTo>
                  <a:pt x="23515" y="4987925"/>
                </a:lnTo>
                <a:lnTo>
                  <a:pt x="38632" y="5033962"/>
                </a:lnTo>
                <a:lnTo>
                  <a:pt x="55427" y="5075237"/>
                </a:lnTo>
                <a:lnTo>
                  <a:pt x="75583" y="5114925"/>
                </a:lnTo>
                <a:lnTo>
                  <a:pt x="95738" y="5149850"/>
                </a:lnTo>
                <a:lnTo>
                  <a:pt x="115893" y="5186362"/>
                </a:lnTo>
                <a:lnTo>
                  <a:pt x="134368" y="5226050"/>
                </a:lnTo>
                <a:lnTo>
                  <a:pt x="152844" y="5268912"/>
                </a:lnTo>
                <a:lnTo>
                  <a:pt x="167960" y="5313362"/>
                </a:lnTo>
                <a:lnTo>
                  <a:pt x="178038" y="5365750"/>
                </a:lnTo>
                <a:lnTo>
                  <a:pt x="188115" y="5426075"/>
                </a:lnTo>
                <a:lnTo>
                  <a:pt x="189795" y="5494337"/>
                </a:lnTo>
                <a:lnTo>
                  <a:pt x="188115" y="5562600"/>
                </a:lnTo>
                <a:lnTo>
                  <a:pt x="178038" y="5622925"/>
                </a:lnTo>
                <a:lnTo>
                  <a:pt x="167960" y="5675312"/>
                </a:lnTo>
                <a:lnTo>
                  <a:pt x="152844" y="5721350"/>
                </a:lnTo>
                <a:lnTo>
                  <a:pt x="134368" y="5762625"/>
                </a:lnTo>
                <a:lnTo>
                  <a:pt x="115893" y="5802312"/>
                </a:lnTo>
                <a:lnTo>
                  <a:pt x="95738" y="5840412"/>
                </a:lnTo>
                <a:lnTo>
                  <a:pt x="75583" y="5876925"/>
                </a:lnTo>
                <a:lnTo>
                  <a:pt x="55427" y="5915025"/>
                </a:lnTo>
                <a:lnTo>
                  <a:pt x="38632" y="5956300"/>
                </a:lnTo>
                <a:lnTo>
                  <a:pt x="23515" y="6003925"/>
                </a:lnTo>
                <a:lnTo>
                  <a:pt x="11758" y="6056312"/>
                </a:lnTo>
                <a:lnTo>
                  <a:pt x="3359" y="6113462"/>
                </a:lnTo>
                <a:lnTo>
                  <a:pt x="0" y="6183312"/>
                </a:lnTo>
                <a:lnTo>
                  <a:pt x="3359" y="6251575"/>
                </a:lnTo>
                <a:lnTo>
                  <a:pt x="11758" y="6311900"/>
                </a:lnTo>
                <a:lnTo>
                  <a:pt x="23515" y="6361112"/>
                </a:lnTo>
                <a:lnTo>
                  <a:pt x="38632" y="6407150"/>
                </a:lnTo>
                <a:lnTo>
                  <a:pt x="55427" y="6448425"/>
                </a:lnTo>
                <a:lnTo>
                  <a:pt x="73903" y="6488112"/>
                </a:lnTo>
                <a:lnTo>
                  <a:pt x="92379" y="6523037"/>
                </a:lnTo>
                <a:lnTo>
                  <a:pt x="112534" y="6561137"/>
                </a:lnTo>
                <a:lnTo>
                  <a:pt x="132689" y="6597650"/>
                </a:lnTo>
                <a:lnTo>
                  <a:pt x="149485" y="6640512"/>
                </a:lnTo>
                <a:lnTo>
                  <a:pt x="166281" y="6683375"/>
                </a:lnTo>
                <a:lnTo>
                  <a:pt x="176358" y="6735762"/>
                </a:lnTo>
                <a:lnTo>
                  <a:pt x="184756" y="6791325"/>
                </a:lnTo>
                <a:lnTo>
                  <a:pt x="189795" y="6858000"/>
                </a:lnTo>
                <a:lnTo>
                  <a:pt x="334173" y="6858000"/>
                </a:lnTo>
                <a:lnTo>
                  <a:pt x="334174" y="6858000"/>
                </a:lnTo>
                <a:lnTo>
                  <a:pt x="3459219" y="6858000"/>
                </a:lnTo>
                <a:lnTo>
                  <a:pt x="4417162" y="6858000"/>
                </a:lnTo>
                <a:lnTo>
                  <a:pt x="4838076" y="6858000"/>
                </a:lnTo>
                <a:close/>
              </a:path>
            </a:pathLst>
          </a:custGeom>
          <a:solidFill>
            <a:schemeClr val="accent1">
              <a:lumMod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5" name="Szövegdoboz 4">
            <a:extLst>
              <a:ext uri="{FF2B5EF4-FFF2-40B4-BE49-F238E27FC236}">
                <a16:creationId xmlns:a16="http://schemas.microsoft.com/office/drawing/2014/main" id="{DF77B457-D907-CE96-9A7D-854B1A9D61DD}"/>
              </a:ext>
            </a:extLst>
          </p:cNvPr>
          <p:cNvSpPr txBox="1"/>
          <p:nvPr/>
        </p:nvSpPr>
        <p:spPr>
          <a:xfrm>
            <a:off x="765051" y="2286000"/>
            <a:ext cx="3384000" cy="384480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Pontosan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ötven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évvel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háborúk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befejezése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után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két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fél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kapcsolata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holtponton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volt. A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görögök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megerősítették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a 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poliszok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 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többségében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az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önállóságukat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de a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hadjárataik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katasztrófával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végződtek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A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perzsák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leverték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az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 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ión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felkelést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viszont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 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Görögországot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 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nem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tudták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leigázni</a:t>
            </a:r>
            <a:r>
              <a:rPr lang="en-US" sz="2300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pic>
        <p:nvPicPr>
          <p:cNvPr id="6" name="Picture 2" descr="Görög-perzsa háborúk - Online tananyag">
            <a:extLst>
              <a:ext uri="{FF2B5EF4-FFF2-40B4-BE49-F238E27FC236}">
                <a16:creationId xmlns:a16="http://schemas.microsoft.com/office/drawing/2014/main" id="{9C29B2C4-0146-4DBC-E874-018C6E8C566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09" r="5939" b="-1"/>
          <a:stretch/>
        </p:blipFill>
        <p:spPr bwMode="auto">
          <a:xfrm>
            <a:off x="5411053" y="864997"/>
            <a:ext cx="6014185" cy="5128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9715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55C01129-3453-464D-A870-ED71C6E89D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D2781A6-5C82-4764-B489-F9A599C0A7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98833" y="685800"/>
            <a:ext cx="5004061" cy="5486400"/>
          </a:xfrm>
          <a:prstGeom prst="rect">
            <a:avLst/>
          </a:prstGeom>
          <a:solidFill>
            <a:schemeClr val="tx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2" descr="Egy könyvtáros viszontagságai a XXI. század hajnalán: Húsz spártai beszólás">
            <a:extLst>
              <a:ext uri="{FF2B5EF4-FFF2-40B4-BE49-F238E27FC236}">
                <a16:creationId xmlns:a16="http://schemas.microsoft.com/office/drawing/2014/main" id="{761D2A4D-CF83-FF98-E89F-37E298322B7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78" r="27765"/>
          <a:stretch/>
        </p:blipFill>
        <p:spPr bwMode="auto">
          <a:xfrm>
            <a:off x="680483" y="685795"/>
            <a:ext cx="2931299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zövegdoboz 5">
            <a:extLst>
              <a:ext uri="{FF2B5EF4-FFF2-40B4-BE49-F238E27FC236}">
                <a16:creationId xmlns:a16="http://schemas.microsoft.com/office/drawing/2014/main" id="{D65E1C9D-838A-5037-50C4-F0347E5DBB6F}"/>
              </a:ext>
            </a:extLst>
          </p:cNvPr>
          <p:cNvSpPr txBox="1"/>
          <p:nvPr/>
        </p:nvSpPr>
        <p:spPr>
          <a:xfrm>
            <a:off x="4107712" y="2732739"/>
            <a:ext cx="3976577" cy="308327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indent="-228600" algn="ctr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0" i="0">
                <a:solidFill>
                  <a:schemeClr val="bg1"/>
                </a:solidFill>
                <a:effectLst/>
              </a:rPr>
              <a:t>A nyugati közvélemény </a:t>
            </a:r>
            <a:r>
              <a:rPr lang="en-US" sz="2000" b="0" i="0" u="none" strike="noStrike">
                <a:solidFill>
                  <a:schemeClr val="bg1"/>
                </a:solidFill>
                <a:effectLst/>
              </a:rPr>
              <a:t>I. Leónidasz spártai király</a:t>
            </a:r>
            <a:r>
              <a:rPr lang="en-US" sz="2000" b="0" i="0">
                <a:solidFill>
                  <a:schemeClr val="bg1"/>
                </a:solidFill>
                <a:effectLst/>
              </a:rPr>
              <a:t> önfeláldozó veresége ellenére győzteseknek titulálja a görögöket.</a:t>
            </a:r>
            <a:r>
              <a:rPr lang="en-US" sz="2000" b="0" i="0" baseline="30000">
                <a:solidFill>
                  <a:schemeClr val="bg1"/>
                </a:solidFill>
                <a:effectLst/>
              </a:rPr>
              <a:t> </a:t>
            </a:r>
            <a:r>
              <a:rPr lang="en-US" sz="2000" b="0" i="0">
                <a:solidFill>
                  <a:schemeClr val="bg1"/>
                </a:solidFill>
                <a:effectLst/>
              </a:rPr>
              <a:t>A történészek másik fele szerint a perzsák bosszúból mentek bele a háborúba.</a:t>
            </a:r>
            <a:br>
              <a:rPr lang="en-US" sz="2000" b="0" i="0">
                <a:solidFill>
                  <a:schemeClr val="bg1"/>
                </a:solidFill>
                <a:effectLst/>
              </a:rPr>
            </a:br>
            <a:r>
              <a:rPr lang="en-US" sz="2000" b="0" i="0">
                <a:solidFill>
                  <a:schemeClr val="bg1"/>
                </a:solidFill>
                <a:effectLst/>
              </a:rPr>
              <a:t>I. Khsajársá </a:t>
            </a:r>
            <a:r>
              <a:rPr lang="en-US" sz="2000" b="0" i="0" u="none" strike="noStrike">
                <a:solidFill>
                  <a:schemeClr val="bg1"/>
                </a:solidFill>
                <a:effectLst/>
              </a:rPr>
              <a:t>Athén</a:t>
            </a:r>
            <a:r>
              <a:rPr lang="en-US" sz="2000" b="0" i="0">
                <a:solidFill>
                  <a:schemeClr val="bg1"/>
                </a:solidFill>
                <a:effectLst/>
              </a:rPr>
              <a:t> elfoglalása után nem folytatta a szárazföldi háborút</a:t>
            </a:r>
            <a:endParaRPr lang="en-US" sz="2000">
              <a:solidFill>
                <a:schemeClr val="bg1"/>
              </a:solidFill>
            </a:endParaRPr>
          </a:p>
        </p:txBody>
      </p:sp>
      <p:pic>
        <p:nvPicPr>
          <p:cNvPr id="8" name="Picture 4" descr="A képen szöveg, érme látható&#10;&#10;Automatikusan generált leírás">
            <a:extLst>
              <a:ext uri="{FF2B5EF4-FFF2-40B4-BE49-F238E27FC236}">
                <a16:creationId xmlns:a16="http://schemas.microsoft.com/office/drawing/2014/main" id="{97212005-D9F4-5AC7-88A0-9E6EFACDB3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044" r="24999" b="-1"/>
          <a:stretch/>
        </p:blipFill>
        <p:spPr bwMode="auto">
          <a:xfrm>
            <a:off x="8606117" y="685805"/>
            <a:ext cx="2905400" cy="54863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Szövegdoboz 8">
            <a:extLst>
              <a:ext uri="{FF2B5EF4-FFF2-40B4-BE49-F238E27FC236}">
                <a16:creationId xmlns:a16="http://schemas.microsoft.com/office/drawing/2014/main" id="{C8CB7A62-ABCA-DF7B-7E31-5B0FE08BFF7A}"/>
              </a:ext>
            </a:extLst>
          </p:cNvPr>
          <p:cNvSpPr txBox="1"/>
          <p:nvPr/>
        </p:nvSpPr>
        <p:spPr>
          <a:xfrm>
            <a:off x="825251" y="6211659"/>
            <a:ext cx="30593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/>
                </a:solidFill>
              </a:rPr>
              <a:t>I. </a:t>
            </a:r>
            <a:r>
              <a:rPr lang="hu-HU" dirty="0" err="1">
                <a:solidFill>
                  <a:schemeClr val="bg1"/>
                </a:solidFill>
              </a:rPr>
              <a:t>Leonidasz</a:t>
            </a:r>
            <a:r>
              <a:rPr lang="hu-HU" dirty="0">
                <a:solidFill>
                  <a:schemeClr val="bg1"/>
                </a:solidFill>
              </a:rPr>
              <a:t> Spártai király</a:t>
            </a:r>
          </a:p>
          <a:p>
            <a:endParaRPr lang="hu-HU" dirty="0">
              <a:solidFill>
                <a:schemeClr val="bg1"/>
              </a:solidFill>
            </a:endParaRPr>
          </a:p>
        </p:txBody>
      </p:sp>
      <p:sp>
        <p:nvSpPr>
          <p:cNvPr id="10" name="Szövegdoboz 9">
            <a:extLst>
              <a:ext uri="{FF2B5EF4-FFF2-40B4-BE49-F238E27FC236}">
                <a16:creationId xmlns:a16="http://schemas.microsoft.com/office/drawing/2014/main" id="{2D719A0A-91CB-C486-209F-82BE86F0630A}"/>
              </a:ext>
            </a:extLst>
          </p:cNvPr>
          <p:cNvSpPr txBox="1"/>
          <p:nvPr/>
        </p:nvSpPr>
        <p:spPr>
          <a:xfrm>
            <a:off x="8818257" y="6231401"/>
            <a:ext cx="25484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chemeClr val="bg1"/>
                </a:solidFill>
              </a:rPr>
              <a:t>I. </a:t>
            </a:r>
            <a:r>
              <a:rPr lang="hu-HU" dirty="0" err="1">
                <a:solidFill>
                  <a:schemeClr val="bg1"/>
                </a:solidFill>
              </a:rPr>
              <a:t>Khsajársá</a:t>
            </a:r>
            <a:r>
              <a:rPr lang="hu-HU" dirty="0">
                <a:solidFill>
                  <a:schemeClr val="bg1"/>
                </a:solidFill>
              </a:rPr>
              <a:t> Perzsa király</a:t>
            </a:r>
          </a:p>
          <a:p>
            <a:endParaRPr lang="hu-H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292414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accent1">
                <a:lumMod val="75000"/>
              </a:schemeClr>
            </a:gs>
            <a:gs pos="9000">
              <a:srgbClr val="002060"/>
            </a:gs>
            <a:gs pos="85000">
              <a:schemeClr val="accent1">
                <a:lumMod val="40000"/>
                <a:lumOff val="60000"/>
              </a:schemeClr>
            </a:gs>
            <a:gs pos="50000">
              <a:schemeClr val="tx2">
                <a:lumMod val="20000"/>
                <a:lumOff val="80000"/>
              </a:schemeClr>
            </a:gs>
            <a:gs pos="95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109" name="Rectangle 3108">
            <a:extLst>
              <a:ext uri="{FF2B5EF4-FFF2-40B4-BE49-F238E27FC236}">
                <a16:creationId xmlns:a16="http://schemas.microsoft.com/office/drawing/2014/main" id="{8D1AA55E-40D5-461B-A5A8-4AE8AAB71B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111" name="!!Straight Connector">
            <a:extLst>
              <a:ext uri="{FF2B5EF4-FFF2-40B4-BE49-F238E27FC236}">
                <a16:creationId xmlns:a16="http://schemas.microsoft.com/office/drawing/2014/main" id="{7EB498BD-8089-4626-91EA-4978EBEF53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806470"/>
            <a:ext cx="7903723" cy="0"/>
          </a:xfrm>
          <a:prstGeom prst="line">
            <a:avLst/>
          </a:prstGeom>
          <a:ln w="25400" cap="sq"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0"/>
              <a:tileRect/>
            </a:gra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Szövegdoboz 3">
            <a:extLst>
              <a:ext uri="{FF2B5EF4-FFF2-40B4-BE49-F238E27FC236}">
                <a16:creationId xmlns:a16="http://schemas.microsoft.com/office/drawing/2014/main" id="{52157D75-7614-B5A2-D848-FB7BD4DBCC0E}"/>
              </a:ext>
            </a:extLst>
          </p:cNvPr>
          <p:cNvSpPr txBox="1"/>
          <p:nvPr/>
        </p:nvSpPr>
        <p:spPr>
          <a:xfrm>
            <a:off x="472390" y="2270836"/>
            <a:ext cx="6190412" cy="3344459"/>
          </a:xfrm>
          <a:prstGeom prst="rect">
            <a:avLst/>
          </a:prstGeom>
        </p:spPr>
        <p:txBody>
          <a:bodyPr vert="horz" lIns="91440" tIns="45720" rIns="91440" bIns="45720" rtlCol="0" anchor="t">
            <a:normAutofit fontScale="62500" lnSpcReduction="20000"/>
          </a:bodyPr>
          <a:lstStyle/>
          <a:p>
            <a:pPr algn="just">
              <a:lnSpc>
                <a:spcPct val="90000"/>
              </a:lnSpc>
              <a:spcAft>
                <a:spcPts val="600"/>
              </a:spcAft>
            </a:pPr>
            <a:r>
              <a:rPr lang="en-US" sz="3800" dirty="0" err="1">
                <a:latin typeface="Segoe UI" panose="020B0502040204020203" pitchFamily="34" charset="0"/>
                <a:cs typeface="Segoe UI" panose="020B0502040204020203" pitchFamily="34" charset="0"/>
              </a:rPr>
              <a:t>Hosszútávú</a:t>
            </a:r>
            <a:r>
              <a:rPr lang="en-US" sz="38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800" dirty="0" err="1">
                <a:latin typeface="Segoe UI" panose="020B0502040204020203" pitchFamily="34" charset="0"/>
                <a:cs typeface="Segoe UI" panose="020B0502040204020203" pitchFamily="34" charset="0"/>
              </a:rPr>
              <a:t>következményei</a:t>
            </a:r>
            <a:r>
              <a:rPr lang="en-US" sz="3800" dirty="0">
                <a:latin typeface="Segoe UI" panose="020B0502040204020203" pitchFamily="34" charset="0"/>
                <a:cs typeface="Segoe UI" panose="020B0502040204020203" pitchFamily="34" charset="0"/>
              </a:rPr>
              <a:t>: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hu-HU" sz="32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hu-HU" sz="32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A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perzsák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megőrizték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vezető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szerepüket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, de a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görögök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is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növelték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a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befolyásukat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a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politikában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A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Peloponnészoszi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háború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(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Kr.e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431-404),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amelyben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az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athéniak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akarták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uralni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a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félsziget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görög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poliszait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azonban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a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perzsák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Spártának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segítettek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dirty="0"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indent="-228600" algn="just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A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Kr.e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4.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század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elején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a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spártaiak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oldalára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álltak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a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poliszok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, a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perzsák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hirtelen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Athén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900" dirty="0" err="1">
                <a:latin typeface="Segoe UI" panose="020B0502040204020203" pitchFamily="34" charset="0"/>
                <a:cs typeface="Segoe UI" panose="020B0502040204020203" pitchFamily="34" charset="0"/>
              </a:rPr>
              <a:t>szövetségesei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3200" dirty="0" err="1">
                <a:latin typeface="Segoe UI" panose="020B0502040204020203" pitchFamily="34" charset="0"/>
                <a:cs typeface="Segoe UI" panose="020B0502040204020203" pitchFamily="34" charset="0"/>
              </a:rPr>
              <a:t>lettek</a:t>
            </a:r>
            <a:r>
              <a:rPr lang="en-US" sz="3200" dirty="0">
                <a:latin typeface="Segoe UI" panose="020B0502040204020203" pitchFamily="34" charset="0"/>
                <a:cs typeface="Segoe UI" panose="020B0502040204020203" pitchFamily="34" charset="0"/>
              </a:rPr>
              <a:t>.</a:t>
            </a:r>
          </a:p>
        </p:txBody>
      </p:sp>
      <p:pic>
        <p:nvPicPr>
          <p:cNvPr id="3074" name="Picture 2" descr="Történelem érettségi gyorstalpaló: a görög-perzsa háborúk I.">
            <a:extLst>
              <a:ext uri="{FF2B5EF4-FFF2-40B4-BE49-F238E27FC236}">
                <a16:creationId xmlns:a16="http://schemas.microsoft.com/office/drawing/2014/main" id="{AC48DDD1-96C5-F9BF-9667-68439CA9FB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93" r="23360" b="-2"/>
          <a:stretch/>
        </p:blipFill>
        <p:spPr bwMode="auto">
          <a:xfrm>
            <a:off x="7451965" y="1665519"/>
            <a:ext cx="4267645" cy="4267645"/>
          </a:xfrm>
          <a:custGeom>
            <a:avLst/>
            <a:gdLst/>
            <a:ahLst/>
            <a:cxnLst/>
            <a:rect l="l" t="t" r="r" b="b"/>
            <a:pathLst>
              <a:path w="2457864" h="2457864">
                <a:moveTo>
                  <a:pt x="1228932" y="0"/>
                </a:moveTo>
                <a:cubicBezTo>
                  <a:pt x="1907652" y="0"/>
                  <a:pt x="2457864" y="550212"/>
                  <a:pt x="2457864" y="1228932"/>
                </a:cubicBezTo>
                <a:cubicBezTo>
                  <a:pt x="2457864" y="1907652"/>
                  <a:pt x="1907652" y="2457864"/>
                  <a:pt x="1228932" y="2457864"/>
                </a:cubicBezTo>
                <a:cubicBezTo>
                  <a:pt x="550212" y="2457864"/>
                  <a:pt x="0" y="1907652"/>
                  <a:pt x="0" y="1228932"/>
                </a:cubicBezTo>
                <a:cubicBezTo>
                  <a:pt x="0" y="550212"/>
                  <a:pt x="550212" y="0"/>
                  <a:pt x="1228932" y="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13" name="!!plus graphic">
            <a:extLst>
              <a:ext uri="{FF2B5EF4-FFF2-40B4-BE49-F238E27FC236}">
                <a16:creationId xmlns:a16="http://schemas.microsoft.com/office/drawing/2014/main" id="{6CB927A4-E432-4310-9CD5-E89FF50631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969280" y="1780012"/>
            <a:ext cx="139039" cy="139039"/>
          </a:xfrm>
          <a:custGeom>
            <a:avLst/>
            <a:gdLst>
              <a:gd name="connsiteX0" fmla="*/ 129602 w 139039"/>
              <a:gd name="connsiteY0" fmla="*/ 60082 h 139039"/>
              <a:gd name="connsiteX1" fmla="*/ 78957 w 139039"/>
              <a:gd name="connsiteY1" fmla="*/ 60082 h 139039"/>
              <a:gd name="connsiteX2" fmla="*/ 78957 w 139039"/>
              <a:gd name="connsiteY2" fmla="*/ 9437 h 139039"/>
              <a:gd name="connsiteX3" fmla="*/ 69520 w 139039"/>
              <a:gd name="connsiteY3" fmla="*/ 0 h 139039"/>
              <a:gd name="connsiteX4" fmla="*/ 60082 w 139039"/>
              <a:gd name="connsiteY4" fmla="*/ 9437 h 139039"/>
              <a:gd name="connsiteX5" fmla="*/ 60082 w 139039"/>
              <a:gd name="connsiteY5" fmla="*/ 60082 h 139039"/>
              <a:gd name="connsiteX6" fmla="*/ 9437 w 139039"/>
              <a:gd name="connsiteY6" fmla="*/ 60082 h 139039"/>
              <a:gd name="connsiteX7" fmla="*/ 0 w 139039"/>
              <a:gd name="connsiteY7" fmla="*/ 69520 h 139039"/>
              <a:gd name="connsiteX8" fmla="*/ 9437 w 139039"/>
              <a:gd name="connsiteY8" fmla="*/ 78957 h 139039"/>
              <a:gd name="connsiteX9" fmla="*/ 60082 w 139039"/>
              <a:gd name="connsiteY9" fmla="*/ 78957 h 139039"/>
              <a:gd name="connsiteX10" fmla="*/ 60082 w 139039"/>
              <a:gd name="connsiteY10" fmla="*/ 129602 h 139039"/>
              <a:gd name="connsiteX11" fmla="*/ 69520 w 139039"/>
              <a:gd name="connsiteY11" fmla="*/ 139039 h 139039"/>
              <a:gd name="connsiteX12" fmla="*/ 78957 w 139039"/>
              <a:gd name="connsiteY12" fmla="*/ 129602 h 139039"/>
              <a:gd name="connsiteX13" fmla="*/ 78957 w 139039"/>
              <a:gd name="connsiteY13" fmla="*/ 78957 h 139039"/>
              <a:gd name="connsiteX14" fmla="*/ 129602 w 139039"/>
              <a:gd name="connsiteY14" fmla="*/ 78957 h 139039"/>
              <a:gd name="connsiteX15" fmla="*/ 139039 w 139039"/>
              <a:gd name="connsiteY15" fmla="*/ 69520 h 139039"/>
              <a:gd name="connsiteX16" fmla="*/ 129602 w 139039"/>
              <a:gd name="connsiteY16" fmla="*/ 60082 h 1390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39039" h="139039">
                <a:moveTo>
                  <a:pt x="129602" y="60082"/>
                </a:moveTo>
                <a:lnTo>
                  <a:pt x="78957" y="60082"/>
                </a:lnTo>
                <a:lnTo>
                  <a:pt x="78957" y="9437"/>
                </a:lnTo>
                <a:cubicBezTo>
                  <a:pt x="78957" y="4225"/>
                  <a:pt x="74731" y="0"/>
                  <a:pt x="69520" y="0"/>
                </a:cubicBezTo>
                <a:cubicBezTo>
                  <a:pt x="64308" y="0"/>
                  <a:pt x="60082" y="4225"/>
                  <a:pt x="60082" y="9437"/>
                </a:cubicBezTo>
                <a:lnTo>
                  <a:pt x="60082" y="60082"/>
                </a:lnTo>
                <a:lnTo>
                  <a:pt x="9437" y="60082"/>
                </a:lnTo>
                <a:cubicBezTo>
                  <a:pt x="4225" y="60082"/>
                  <a:pt x="0" y="64308"/>
                  <a:pt x="0" y="69520"/>
                </a:cubicBezTo>
                <a:cubicBezTo>
                  <a:pt x="0" y="74731"/>
                  <a:pt x="4225" y="78957"/>
                  <a:pt x="9437" y="78957"/>
                </a:cubicBezTo>
                <a:lnTo>
                  <a:pt x="60082" y="78957"/>
                </a:lnTo>
                <a:lnTo>
                  <a:pt x="60082" y="129602"/>
                </a:lnTo>
                <a:cubicBezTo>
                  <a:pt x="60082" y="134814"/>
                  <a:pt x="64308" y="139039"/>
                  <a:pt x="69520" y="139039"/>
                </a:cubicBezTo>
                <a:cubicBezTo>
                  <a:pt x="74731" y="139039"/>
                  <a:pt x="78957" y="134814"/>
                  <a:pt x="78957" y="129602"/>
                </a:cubicBezTo>
                <a:lnTo>
                  <a:pt x="78957" y="78957"/>
                </a:lnTo>
                <a:lnTo>
                  <a:pt x="129602" y="78957"/>
                </a:lnTo>
                <a:cubicBezTo>
                  <a:pt x="134814" y="78957"/>
                  <a:pt x="139039" y="74731"/>
                  <a:pt x="139039" y="69520"/>
                </a:cubicBezTo>
                <a:cubicBezTo>
                  <a:pt x="139039" y="64308"/>
                  <a:pt x="134814" y="60082"/>
                  <a:pt x="129602" y="60082"/>
                </a:cubicBezTo>
                <a:close/>
              </a:path>
            </a:pathLst>
          </a:custGeom>
          <a:solidFill>
            <a:schemeClr val="accent1"/>
          </a:solidFill>
          <a:ln w="603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3115" name="!!circle graphic">
            <a:extLst>
              <a:ext uri="{FF2B5EF4-FFF2-40B4-BE49-F238E27FC236}">
                <a16:creationId xmlns:a16="http://schemas.microsoft.com/office/drawing/2014/main" id="{E3020543-B24B-4EC4-8FFC-8DD88EEA9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81590" y="2070656"/>
            <a:ext cx="91138" cy="91138"/>
          </a:xfrm>
          <a:custGeom>
            <a:avLst/>
            <a:gdLst>
              <a:gd name="connsiteX0" fmla="*/ 91138 w 91138"/>
              <a:gd name="connsiteY0" fmla="*/ 45569 h 91138"/>
              <a:gd name="connsiteX1" fmla="*/ 45569 w 91138"/>
              <a:gd name="connsiteY1" fmla="*/ 91138 h 91138"/>
              <a:gd name="connsiteX2" fmla="*/ 0 w 91138"/>
              <a:gd name="connsiteY2" fmla="*/ 45569 h 91138"/>
              <a:gd name="connsiteX3" fmla="*/ 45569 w 91138"/>
              <a:gd name="connsiteY3" fmla="*/ 0 h 91138"/>
              <a:gd name="connsiteX4" fmla="*/ 91138 w 91138"/>
              <a:gd name="connsiteY4" fmla="*/ 45569 h 91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138" h="91138">
                <a:moveTo>
                  <a:pt x="91138" y="45569"/>
                </a:moveTo>
                <a:cubicBezTo>
                  <a:pt x="91138" y="70736"/>
                  <a:pt x="70736" y="91138"/>
                  <a:pt x="45569" y="91138"/>
                </a:cubicBezTo>
                <a:cubicBezTo>
                  <a:pt x="20402" y="91138"/>
                  <a:pt x="0" y="70736"/>
                  <a:pt x="0" y="45569"/>
                </a:cubicBezTo>
                <a:cubicBezTo>
                  <a:pt x="0" y="20402"/>
                  <a:pt x="20402" y="0"/>
                  <a:pt x="45569" y="0"/>
                </a:cubicBezTo>
                <a:cubicBezTo>
                  <a:pt x="70736" y="0"/>
                  <a:pt x="91138" y="20402"/>
                  <a:pt x="91138" y="45569"/>
                </a:cubicBezTo>
                <a:close/>
              </a:path>
            </a:pathLst>
          </a:custGeom>
          <a:solidFill>
            <a:schemeClr val="accent1"/>
          </a:solidFill>
          <a:ln w="422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68472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29000">
              <a:schemeClr val="accent1">
                <a:lumMod val="75000"/>
              </a:schemeClr>
            </a:gs>
            <a:gs pos="9000">
              <a:srgbClr val="002060"/>
            </a:gs>
            <a:gs pos="85000">
              <a:schemeClr val="accent1">
                <a:lumMod val="40000"/>
                <a:lumOff val="60000"/>
              </a:schemeClr>
            </a:gs>
            <a:gs pos="50000">
              <a:schemeClr val="tx2">
                <a:lumMod val="20000"/>
                <a:lumOff val="80000"/>
              </a:schemeClr>
            </a:gs>
            <a:gs pos="95000">
              <a:schemeClr val="tx1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155" name="Rectangle 6154">
            <a:extLst>
              <a:ext uri="{FF2B5EF4-FFF2-40B4-BE49-F238E27FC236}">
                <a16:creationId xmlns:a16="http://schemas.microsoft.com/office/drawing/2014/main" id="{4FE70E86-779D-4922-A020-0B3E5C05AA4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157" name="Group 6156">
            <a:extLst>
              <a:ext uri="{FF2B5EF4-FFF2-40B4-BE49-F238E27FC236}">
                <a16:creationId xmlns:a16="http://schemas.microsoft.com/office/drawing/2014/main" id="{81F55513-2668-477C-9962-1B9F5E31F1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3845450"/>
            <a:ext cx="12192000" cy="3012550"/>
            <a:chOff x="0" y="3845450"/>
            <a:chExt cx="12192000" cy="3012550"/>
          </a:xfrm>
        </p:grpSpPr>
        <p:sp>
          <p:nvSpPr>
            <p:cNvPr id="6158" name="Freeform: Shape 6157">
              <a:extLst>
                <a:ext uri="{FF2B5EF4-FFF2-40B4-BE49-F238E27FC236}">
                  <a16:creationId xmlns:a16="http://schemas.microsoft.com/office/drawing/2014/main" id="{E673CDF5-001D-42B7-BB27-B3C4724074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989828"/>
              <a:ext cx="12192000" cy="2868172"/>
            </a:xfrm>
            <a:custGeom>
              <a:avLst/>
              <a:gdLst>
                <a:gd name="connsiteX0" fmla="*/ 619389 w 12192000"/>
                <a:gd name="connsiteY0" fmla="*/ 0 h 2868172"/>
                <a:gd name="connsiteX1" fmla="*/ 687652 w 12192000"/>
                <a:gd name="connsiteY1" fmla="*/ 3175 h 2868172"/>
                <a:gd name="connsiteX2" fmla="*/ 747977 w 12192000"/>
                <a:gd name="connsiteY2" fmla="*/ 9525 h 2868172"/>
                <a:gd name="connsiteX3" fmla="*/ 800364 w 12192000"/>
                <a:gd name="connsiteY3" fmla="*/ 20637 h 2868172"/>
                <a:gd name="connsiteX4" fmla="*/ 846402 w 12192000"/>
                <a:gd name="connsiteY4" fmla="*/ 36512 h 2868172"/>
                <a:gd name="connsiteX5" fmla="*/ 887677 w 12192000"/>
                <a:gd name="connsiteY5" fmla="*/ 52387 h 2868172"/>
                <a:gd name="connsiteX6" fmla="*/ 924189 w 12192000"/>
                <a:gd name="connsiteY6" fmla="*/ 68262 h 2868172"/>
                <a:gd name="connsiteX7" fmla="*/ 962289 w 12192000"/>
                <a:gd name="connsiteY7" fmla="*/ 87312 h 2868172"/>
                <a:gd name="connsiteX8" fmla="*/ 1000389 w 12192000"/>
                <a:gd name="connsiteY8" fmla="*/ 106362 h 2868172"/>
                <a:gd name="connsiteX9" fmla="*/ 1036902 w 12192000"/>
                <a:gd name="connsiteY9" fmla="*/ 125412 h 2868172"/>
                <a:gd name="connsiteX10" fmla="*/ 1078177 w 12192000"/>
                <a:gd name="connsiteY10" fmla="*/ 141287 h 2868172"/>
                <a:gd name="connsiteX11" fmla="*/ 1124214 w 12192000"/>
                <a:gd name="connsiteY11" fmla="*/ 155575 h 2868172"/>
                <a:gd name="connsiteX12" fmla="*/ 1176602 w 12192000"/>
                <a:gd name="connsiteY12" fmla="*/ 166687 h 2868172"/>
                <a:gd name="connsiteX13" fmla="*/ 1236927 w 12192000"/>
                <a:gd name="connsiteY13" fmla="*/ 174625 h 2868172"/>
                <a:gd name="connsiteX14" fmla="*/ 1305189 w 12192000"/>
                <a:gd name="connsiteY14" fmla="*/ 176212 h 2868172"/>
                <a:gd name="connsiteX15" fmla="*/ 1373452 w 12192000"/>
                <a:gd name="connsiteY15" fmla="*/ 174625 h 2868172"/>
                <a:gd name="connsiteX16" fmla="*/ 1433777 w 12192000"/>
                <a:gd name="connsiteY16" fmla="*/ 166687 h 2868172"/>
                <a:gd name="connsiteX17" fmla="*/ 1486164 w 12192000"/>
                <a:gd name="connsiteY17" fmla="*/ 155575 h 2868172"/>
                <a:gd name="connsiteX18" fmla="*/ 1532202 w 12192000"/>
                <a:gd name="connsiteY18" fmla="*/ 141287 h 2868172"/>
                <a:gd name="connsiteX19" fmla="*/ 1573477 w 12192000"/>
                <a:gd name="connsiteY19" fmla="*/ 125412 h 2868172"/>
                <a:gd name="connsiteX20" fmla="*/ 1609989 w 12192000"/>
                <a:gd name="connsiteY20" fmla="*/ 106362 h 2868172"/>
                <a:gd name="connsiteX21" fmla="*/ 1648089 w 12192000"/>
                <a:gd name="connsiteY21" fmla="*/ 87312 h 2868172"/>
                <a:gd name="connsiteX22" fmla="*/ 1686189 w 12192000"/>
                <a:gd name="connsiteY22" fmla="*/ 68262 h 2868172"/>
                <a:gd name="connsiteX23" fmla="*/ 1722702 w 12192000"/>
                <a:gd name="connsiteY23" fmla="*/ 52387 h 2868172"/>
                <a:gd name="connsiteX24" fmla="*/ 1763977 w 12192000"/>
                <a:gd name="connsiteY24" fmla="*/ 36512 h 2868172"/>
                <a:gd name="connsiteX25" fmla="*/ 1810014 w 12192000"/>
                <a:gd name="connsiteY25" fmla="*/ 20637 h 2868172"/>
                <a:gd name="connsiteX26" fmla="*/ 1862402 w 12192000"/>
                <a:gd name="connsiteY26" fmla="*/ 9525 h 2868172"/>
                <a:gd name="connsiteX27" fmla="*/ 1922727 w 12192000"/>
                <a:gd name="connsiteY27" fmla="*/ 3175 h 2868172"/>
                <a:gd name="connsiteX28" fmla="*/ 1990989 w 12192000"/>
                <a:gd name="connsiteY28" fmla="*/ 0 h 2868172"/>
                <a:gd name="connsiteX29" fmla="*/ 2059252 w 12192000"/>
                <a:gd name="connsiteY29" fmla="*/ 3175 h 2868172"/>
                <a:gd name="connsiteX30" fmla="*/ 2119577 w 12192000"/>
                <a:gd name="connsiteY30" fmla="*/ 9525 h 2868172"/>
                <a:gd name="connsiteX31" fmla="*/ 2171964 w 12192000"/>
                <a:gd name="connsiteY31" fmla="*/ 20637 h 2868172"/>
                <a:gd name="connsiteX32" fmla="*/ 2218002 w 12192000"/>
                <a:gd name="connsiteY32" fmla="*/ 36512 h 2868172"/>
                <a:gd name="connsiteX33" fmla="*/ 2259277 w 12192000"/>
                <a:gd name="connsiteY33" fmla="*/ 52387 h 2868172"/>
                <a:gd name="connsiteX34" fmla="*/ 2295789 w 12192000"/>
                <a:gd name="connsiteY34" fmla="*/ 68262 h 2868172"/>
                <a:gd name="connsiteX35" fmla="*/ 2333889 w 12192000"/>
                <a:gd name="connsiteY35" fmla="*/ 87312 h 2868172"/>
                <a:gd name="connsiteX36" fmla="*/ 2371989 w 12192000"/>
                <a:gd name="connsiteY36" fmla="*/ 106362 h 2868172"/>
                <a:gd name="connsiteX37" fmla="*/ 2408502 w 12192000"/>
                <a:gd name="connsiteY37" fmla="*/ 125412 h 2868172"/>
                <a:gd name="connsiteX38" fmla="*/ 2449777 w 12192000"/>
                <a:gd name="connsiteY38" fmla="*/ 141287 h 2868172"/>
                <a:gd name="connsiteX39" fmla="*/ 2495814 w 12192000"/>
                <a:gd name="connsiteY39" fmla="*/ 155575 h 2868172"/>
                <a:gd name="connsiteX40" fmla="*/ 2548202 w 12192000"/>
                <a:gd name="connsiteY40" fmla="*/ 166687 h 2868172"/>
                <a:gd name="connsiteX41" fmla="*/ 2608527 w 12192000"/>
                <a:gd name="connsiteY41" fmla="*/ 174625 h 2868172"/>
                <a:gd name="connsiteX42" fmla="*/ 2676789 w 12192000"/>
                <a:gd name="connsiteY42" fmla="*/ 176212 h 2868172"/>
                <a:gd name="connsiteX43" fmla="*/ 2745052 w 12192000"/>
                <a:gd name="connsiteY43" fmla="*/ 174625 h 2868172"/>
                <a:gd name="connsiteX44" fmla="*/ 2805377 w 12192000"/>
                <a:gd name="connsiteY44" fmla="*/ 166687 h 2868172"/>
                <a:gd name="connsiteX45" fmla="*/ 2857764 w 12192000"/>
                <a:gd name="connsiteY45" fmla="*/ 155575 h 2868172"/>
                <a:gd name="connsiteX46" fmla="*/ 2903802 w 12192000"/>
                <a:gd name="connsiteY46" fmla="*/ 141287 h 2868172"/>
                <a:gd name="connsiteX47" fmla="*/ 2945077 w 12192000"/>
                <a:gd name="connsiteY47" fmla="*/ 125412 h 2868172"/>
                <a:gd name="connsiteX48" fmla="*/ 2981589 w 12192000"/>
                <a:gd name="connsiteY48" fmla="*/ 106362 h 2868172"/>
                <a:gd name="connsiteX49" fmla="*/ 3019689 w 12192000"/>
                <a:gd name="connsiteY49" fmla="*/ 87312 h 2868172"/>
                <a:gd name="connsiteX50" fmla="*/ 3057789 w 12192000"/>
                <a:gd name="connsiteY50" fmla="*/ 68262 h 2868172"/>
                <a:gd name="connsiteX51" fmla="*/ 3094302 w 12192000"/>
                <a:gd name="connsiteY51" fmla="*/ 52387 h 2868172"/>
                <a:gd name="connsiteX52" fmla="*/ 3135577 w 12192000"/>
                <a:gd name="connsiteY52" fmla="*/ 36512 h 2868172"/>
                <a:gd name="connsiteX53" fmla="*/ 3181614 w 12192000"/>
                <a:gd name="connsiteY53" fmla="*/ 20637 h 2868172"/>
                <a:gd name="connsiteX54" fmla="*/ 3234002 w 12192000"/>
                <a:gd name="connsiteY54" fmla="*/ 9525 h 2868172"/>
                <a:gd name="connsiteX55" fmla="*/ 3294327 w 12192000"/>
                <a:gd name="connsiteY55" fmla="*/ 3175 h 2868172"/>
                <a:gd name="connsiteX56" fmla="*/ 3361002 w 12192000"/>
                <a:gd name="connsiteY56" fmla="*/ 0 h 2868172"/>
                <a:gd name="connsiteX57" fmla="*/ 3430852 w 12192000"/>
                <a:gd name="connsiteY57" fmla="*/ 3175 h 2868172"/>
                <a:gd name="connsiteX58" fmla="*/ 3491177 w 12192000"/>
                <a:gd name="connsiteY58" fmla="*/ 9525 h 2868172"/>
                <a:gd name="connsiteX59" fmla="*/ 3543564 w 12192000"/>
                <a:gd name="connsiteY59" fmla="*/ 20637 h 2868172"/>
                <a:gd name="connsiteX60" fmla="*/ 3589602 w 12192000"/>
                <a:gd name="connsiteY60" fmla="*/ 36512 h 2868172"/>
                <a:gd name="connsiteX61" fmla="*/ 3630877 w 12192000"/>
                <a:gd name="connsiteY61" fmla="*/ 52387 h 2868172"/>
                <a:gd name="connsiteX62" fmla="*/ 3667389 w 12192000"/>
                <a:gd name="connsiteY62" fmla="*/ 68262 h 2868172"/>
                <a:gd name="connsiteX63" fmla="*/ 3705489 w 12192000"/>
                <a:gd name="connsiteY63" fmla="*/ 87312 h 2868172"/>
                <a:gd name="connsiteX64" fmla="*/ 3743589 w 12192000"/>
                <a:gd name="connsiteY64" fmla="*/ 106362 h 2868172"/>
                <a:gd name="connsiteX65" fmla="*/ 3780102 w 12192000"/>
                <a:gd name="connsiteY65" fmla="*/ 125412 h 2868172"/>
                <a:gd name="connsiteX66" fmla="*/ 3821377 w 12192000"/>
                <a:gd name="connsiteY66" fmla="*/ 141287 h 2868172"/>
                <a:gd name="connsiteX67" fmla="*/ 3867414 w 12192000"/>
                <a:gd name="connsiteY67" fmla="*/ 155575 h 2868172"/>
                <a:gd name="connsiteX68" fmla="*/ 3919802 w 12192000"/>
                <a:gd name="connsiteY68" fmla="*/ 166687 h 2868172"/>
                <a:gd name="connsiteX69" fmla="*/ 3980127 w 12192000"/>
                <a:gd name="connsiteY69" fmla="*/ 174625 h 2868172"/>
                <a:gd name="connsiteX70" fmla="*/ 4048389 w 12192000"/>
                <a:gd name="connsiteY70" fmla="*/ 176212 h 2868172"/>
                <a:gd name="connsiteX71" fmla="*/ 4116652 w 12192000"/>
                <a:gd name="connsiteY71" fmla="*/ 174625 h 2868172"/>
                <a:gd name="connsiteX72" fmla="*/ 4176977 w 12192000"/>
                <a:gd name="connsiteY72" fmla="*/ 166687 h 2868172"/>
                <a:gd name="connsiteX73" fmla="*/ 4229364 w 12192000"/>
                <a:gd name="connsiteY73" fmla="*/ 155575 h 2868172"/>
                <a:gd name="connsiteX74" fmla="*/ 4275402 w 12192000"/>
                <a:gd name="connsiteY74" fmla="*/ 141287 h 2868172"/>
                <a:gd name="connsiteX75" fmla="*/ 4316677 w 12192000"/>
                <a:gd name="connsiteY75" fmla="*/ 125412 h 2868172"/>
                <a:gd name="connsiteX76" fmla="*/ 4353189 w 12192000"/>
                <a:gd name="connsiteY76" fmla="*/ 106362 h 2868172"/>
                <a:gd name="connsiteX77" fmla="*/ 4429389 w 12192000"/>
                <a:gd name="connsiteY77" fmla="*/ 68262 h 2868172"/>
                <a:gd name="connsiteX78" fmla="*/ 4465902 w 12192000"/>
                <a:gd name="connsiteY78" fmla="*/ 52387 h 2868172"/>
                <a:gd name="connsiteX79" fmla="*/ 4507177 w 12192000"/>
                <a:gd name="connsiteY79" fmla="*/ 36512 h 2868172"/>
                <a:gd name="connsiteX80" fmla="*/ 4553215 w 12192000"/>
                <a:gd name="connsiteY80" fmla="*/ 20637 h 2868172"/>
                <a:gd name="connsiteX81" fmla="*/ 4605602 w 12192000"/>
                <a:gd name="connsiteY81" fmla="*/ 9525 h 2868172"/>
                <a:gd name="connsiteX82" fmla="*/ 4665928 w 12192000"/>
                <a:gd name="connsiteY82" fmla="*/ 3175 h 2868172"/>
                <a:gd name="connsiteX83" fmla="*/ 4734189 w 12192000"/>
                <a:gd name="connsiteY83" fmla="*/ 0 h 2868172"/>
                <a:gd name="connsiteX84" fmla="*/ 4802453 w 12192000"/>
                <a:gd name="connsiteY84" fmla="*/ 3175 h 2868172"/>
                <a:gd name="connsiteX85" fmla="*/ 4862777 w 12192000"/>
                <a:gd name="connsiteY85" fmla="*/ 9525 h 2868172"/>
                <a:gd name="connsiteX86" fmla="*/ 4915165 w 12192000"/>
                <a:gd name="connsiteY86" fmla="*/ 20637 h 2868172"/>
                <a:gd name="connsiteX87" fmla="*/ 4961201 w 12192000"/>
                <a:gd name="connsiteY87" fmla="*/ 36512 h 2868172"/>
                <a:gd name="connsiteX88" fmla="*/ 5002477 w 12192000"/>
                <a:gd name="connsiteY88" fmla="*/ 52387 h 2868172"/>
                <a:gd name="connsiteX89" fmla="*/ 5038989 w 12192000"/>
                <a:gd name="connsiteY89" fmla="*/ 68262 h 2868172"/>
                <a:gd name="connsiteX90" fmla="*/ 5077090 w 12192000"/>
                <a:gd name="connsiteY90" fmla="*/ 87312 h 2868172"/>
                <a:gd name="connsiteX91" fmla="*/ 5115189 w 12192000"/>
                <a:gd name="connsiteY91" fmla="*/ 106362 h 2868172"/>
                <a:gd name="connsiteX92" fmla="*/ 5151701 w 12192000"/>
                <a:gd name="connsiteY92" fmla="*/ 125412 h 2868172"/>
                <a:gd name="connsiteX93" fmla="*/ 5192977 w 12192000"/>
                <a:gd name="connsiteY93" fmla="*/ 141287 h 2868172"/>
                <a:gd name="connsiteX94" fmla="*/ 5239014 w 12192000"/>
                <a:gd name="connsiteY94" fmla="*/ 155575 h 2868172"/>
                <a:gd name="connsiteX95" fmla="*/ 5291401 w 12192000"/>
                <a:gd name="connsiteY95" fmla="*/ 166687 h 2868172"/>
                <a:gd name="connsiteX96" fmla="*/ 5351727 w 12192000"/>
                <a:gd name="connsiteY96" fmla="*/ 174625 h 2868172"/>
                <a:gd name="connsiteX97" fmla="*/ 5410199 w 12192000"/>
                <a:gd name="connsiteY97" fmla="*/ 175985 h 2868172"/>
                <a:gd name="connsiteX98" fmla="*/ 5468671 w 12192000"/>
                <a:gd name="connsiteY98" fmla="*/ 174625 h 2868172"/>
                <a:gd name="connsiteX99" fmla="*/ 5528996 w 12192000"/>
                <a:gd name="connsiteY99" fmla="*/ 166687 h 2868172"/>
                <a:gd name="connsiteX100" fmla="*/ 5581383 w 12192000"/>
                <a:gd name="connsiteY100" fmla="*/ 155575 h 2868172"/>
                <a:gd name="connsiteX101" fmla="*/ 5627421 w 12192000"/>
                <a:gd name="connsiteY101" fmla="*/ 141287 h 2868172"/>
                <a:gd name="connsiteX102" fmla="*/ 5668696 w 12192000"/>
                <a:gd name="connsiteY102" fmla="*/ 125412 h 2868172"/>
                <a:gd name="connsiteX103" fmla="*/ 5705209 w 12192000"/>
                <a:gd name="connsiteY103" fmla="*/ 106362 h 2868172"/>
                <a:gd name="connsiteX104" fmla="*/ 5743308 w 12192000"/>
                <a:gd name="connsiteY104" fmla="*/ 87312 h 2868172"/>
                <a:gd name="connsiteX105" fmla="*/ 5781408 w 12192000"/>
                <a:gd name="connsiteY105" fmla="*/ 68262 h 2868172"/>
                <a:gd name="connsiteX106" fmla="*/ 5817921 w 12192000"/>
                <a:gd name="connsiteY106" fmla="*/ 52387 h 2868172"/>
                <a:gd name="connsiteX107" fmla="*/ 5859196 w 12192000"/>
                <a:gd name="connsiteY107" fmla="*/ 36512 h 2868172"/>
                <a:gd name="connsiteX108" fmla="*/ 5905234 w 12192000"/>
                <a:gd name="connsiteY108" fmla="*/ 20637 h 2868172"/>
                <a:gd name="connsiteX109" fmla="*/ 5957621 w 12192000"/>
                <a:gd name="connsiteY109" fmla="*/ 9525 h 2868172"/>
                <a:gd name="connsiteX110" fmla="*/ 6017947 w 12192000"/>
                <a:gd name="connsiteY110" fmla="*/ 3175 h 2868172"/>
                <a:gd name="connsiteX111" fmla="*/ 6086209 w 12192000"/>
                <a:gd name="connsiteY111" fmla="*/ 0 h 2868172"/>
                <a:gd name="connsiteX112" fmla="*/ 6095999 w 12192000"/>
                <a:gd name="connsiteY112" fmla="*/ 455 h 2868172"/>
                <a:gd name="connsiteX113" fmla="*/ 6105789 w 12192000"/>
                <a:gd name="connsiteY113" fmla="*/ 0 h 2868172"/>
                <a:gd name="connsiteX114" fmla="*/ 6174052 w 12192000"/>
                <a:gd name="connsiteY114" fmla="*/ 3175 h 2868172"/>
                <a:gd name="connsiteX115" fmla="*/ 6234377 w 12192000"/>
                <a:gd name="connsiteY115" fmla="*/ 9525 h 2868172"/>
                <a:gd name="connsiteX116" fmla="*/ 6286764 w 12192000"/>
                <a:gd name="connsiteY116" fmla="*/ 20637 h 2868172"/>
                <a:gd name="connsiteX117" fmla="*/ 6332802 w 12192000"/>
                <a:gd name="connsiteY117" fmla="*/ 36512 h 2868172"/>
                <a:gd name="connsiteX118" fmla="*/ 6374077 w 12192000"/>
                <a:gd name="connsiteY118" fmla="*/ 52387 h 2868172"/>
                <a:gd name="connsiteX119" fmla="*/ 6410589 w 12192000"/>
                <a:gd name="connsiteY119" fmla="*/ 68262 h 2868172"/>
                <a:gd name="connsiteX120" fmla="*/ 6448689 w 12192000"/>
                <a:gd name="connsiteY120" fmla="*/ 87312 h 2868172"/>
                <a:gd name="connsiteX121" fmla="*/ 6486789 w 12192000"/>
                <a:gd name="connsiteY121" fmla="*/ 106362 h 2868172"/>
                <a:gd name="connsiteX122" fmla="*/ 6523302 w 12192000"/>
                <a:gd name="connsiteY122" fmla="*/ 125412 h 2868172"/>
                <a:gd name="connsiteX123" fmla="*/ 6564577 w 12192000"/>
                <a:gd name="connsiteY123" fmla="*/ 141287 h 2868172"/>
                <a:gd name="connsiteX124" fmla="*/ 6610614 w 12192000"/>
                <a:gd name="connsiteY124" fmla="*/ 155575 h 2868172"/>
                <a:gd name="connsiteX125" fmla="*/ 6663002 w 12192000"/>
                <a:gd name="connsiteY125" fmla="*/ 166687 h 2868172"/>
                <a:gd name="connsiteX126" fmla="*/ 6723327 w 12192000"/>
                <a:gd name="connsiteY126" fmla="*/ 174625 h 2868172"/>
                <a:gd name="connsiteX127" fmla="*/ 6781799 w 12192000"/>
                <a:gd name="connsiteY127" fmla="*/ 175985 h 2868172"/>
                <a:gd name="connsiteX128" fmla="*/ 6840271 w 12192000"/>
                <a:gd name="connsiteY128" fmla="*/ 174625 h 2868172"/>
                <a:gd name="connsiteX129" fmla="*/ 6900596 w 12192000"/>
                <a:gd name="connsiteY129" fmla="*/ 166687 h 2868172"/>
                <a:gd name="connsiteX130" fmla="*/ 6952983 w 12192000"/>
                <a:gd name="connsiteY130" fmla="*/ 155575 h 2868172"/>
                <a:gd name="connsiteX131" fmla="*/ 6999021 w 12192000"/>
                <a:gd name="connsiteY131" fmla="*/ 141287 h 2868172"/>
                <a:gd name="connsiteX132" fmla="*/ 7040296 w 12192000"/>
                <a:gd name="connsiteY132" fmla="*/ 125412 h 2868172"/>
                <a:gd name="connsiteX133" fmla="*/ 7076808 w 12192000"/>
                <a:gd name="connsiteY133" fmla="*/ 106362 h 2868172"/>
                <a:gd name="connsiteX134" fmla="*/ 7114908 w 12192000"/>
                <a:gd name="connsiteY134" fmla="*/ 87312 h 2868172"/>
                <a:gd name="connsiteX135" fmla="*/ 7153008 w 12192000"/>
                <a:gd name="connsiteY135" fmla="*/ 68262 h 2868172"/>
                <a:gd name="connsiteX136" fmla="*/ 7189521 w 12192000"/>
                <a:gd name="connsiteY136" fmla="*/ 52387 h 2868172"/>
                <a:gd name="connsiteX137" fmla="*/ 7230796 w 12192000"/>
                <a:gd name="connsiteY137" fmla="*/ 36512 h 2868172"/>
                <a:gd name="connsiteX138" fmla="*/ 7276833 w 12192000"/>
                <a:gd name="connsiteY138" fmla="*/ 20637 h 2868172"/>
                <a:gd name="connsiteX139" fmla="*/ 7329221 w 12192000"/>
                <a:gd name="connsiteY139" fmla="*/ 9525 h 2868172"/>
                <a:gd name="connsiteX140" fmla="*/ 7389546 w 12192000"/>
                <a:gd name="connsiteY140" fmla="*/ 3175 h 2868172"/>
                <a:gd name="connsiteX141" fmla="*/ 7457808 w 12192000"/>
                <a:gd name="connsiteY141" fmla="*/ 0 h 2868172"/>
                <a:gd name="connsiteX142" fmla="*/ 7526071 w 12192000"/>
                <a:gd name="connsiteY142" fmla="*/ 3175 h 2868172"/>
                <a:gd name="connsiteX143" fmla="*/ 7586396 w 12192000"/>
                <a:gd name="connsiteY143" fmla="*/ 9525 h 2868172"/>
                <a:gd name="connsiteX144" fmla="*/ 7638783 w 12192000"/>
                <a:gd name="connsiteY144" fmla="*/ 20637 h 2868172"/>
                <a:gd name="connsiteX145" fmla="*/ 7684821 w 12192000"/>
                <a:gd name="connsiteY145" fmla="*/ 36512 h 2868172"/>
                <a:gd name="connsiteX146" fmla="*/ 7726096 w 12192000"/>
                <a:gd name="connsiteY146" fmla="*/ 52387 h 2868172"/>
                <a:gd name="connsiteX147" fmla="*/ 7762608 w 12192000"/>
                <a:gd name="connsiteY147" fmla="*/ 68262 h 2868172"/>
                <a:gd name="connsiteX148" fmla="*/ 7800708 w 12192000"/>
                <a:gd name="connsiteY148" fmla="*/ 87312 h 2868172"/>
                <a:gd name="connsiteX149" fmla="*/ 7838808 w 12192000"/>
                <a:gd name="connsiteY149" fmla="*/ 106362 h 2868172"/>
                <a:gd name="connsiteX150" fmla="*/ 7875321 w 12192000"/>
                <a:gd name="connsiteY150" fmla="*/ 125412 h 2868172"/>
                <a:gd name="connsiteX151" fmla="*/ 7916596 w 12192000"/>
                <a:gd name="connsiteY151" fmla="*/ 141287 h 2868172"/>
                <a:gd name="connsiteX152" fmla="*/ 7962633 w 12192000"/>
                <a:gd name="connsiteY152" fmla="*/ 155575 h 2868172"/>
                <a:gd name="connsiteX153" fmla="*/ 8015021 w 12192000"/>
                <a:gd name="connsiteY153" fmla="*/ 166687 h 2868172"/>
                <a:gd name="connsiteX154" fmla="*/ 8075346 w 12192000"/>
                <a:gd name="connsiteY154" fmla="*/ 174625 h 2868172"/>
                <a:gd name="connsiteX155" fmla="*/ 8143608 w 12192000"/>
                <a:gd name="connsiteY155" fmla="*/ 176212 h 2868172"/>
                <a:gd name="connsiteX156" fmla="*/ 8211871 w 12192000"/>
                <a:gd name="connsiteY156" fmla="*/ 174625 h 2868172"/>
                <a:gd name="connsiteX157" fmla="*/ 8272196 w 12192000"/>
                <a:gd name="connsiteY157" fmla="*/ 166687 h 2868172"/>
                <a:gd name="connsiteX158" fmla="*/ 8324583 w 12192000"/>
                <a:gd name="connsiteY158" fmla="*/ 155575 h 2868172"/>
                <a:gd name="connsiteX159" fmla="*/ 8370621 w 12192000"/>
                <a:gd name="connsiteY159" fmla="*/ 141287 h 2868172"/>
                <a:gd name="connsiteX160" fmla="*/ 8411896 w 12192000"/>
                <a:gd name="connsiteY160" fmla="*/ 125412 h 2868172"/>
                <a:gd name="connsiteX161" fmla="*/ 8448408 w 12192000"/>
                <a:gd name="connsiteY161" fmla="*/ 106362 h 2868172"/>
                <a:gd name="connsiteX162" fmla="*/ 8486508 w 12192000"/>
                <a:gd name="connsiteY162" fmla="*/ 87312 h 2868172"/>
                <a:gd name="connsiteX163" fmla="*/ 8524608 w 12192000"/>
                <a:gd name="connsiteY163" fmla="*/ 68262 h 2868172"/>
                <a:gd name="connsiteX164" fmla="*/ 8561120 w 12192000"/>
                <a:gd name="connsiteY164" fmla="*/ 52387 h 2868172"/>
                <a:gd name="connsiteX165" fmla="*/ 8602396 w 12192000"/>
                <a:gd name="connsiteY165" fmla="*/ 36512 h 2868172"/>
                <a:gd name="connsiteX166" fmla="*/ 8648432 w 12192000"/>
                <a:gd name="connsiteY166" fmla="*/ 20637 h 2868172"/>
                <a:gd name="connsiteX167" fmla="*/ 8700820 w 12192000"/>
                <a:gd name="connsiteY167" fmla="*/ 9525 h 2868172"/>
                <a:gd name="connsiteX168" fmla="*/ 8761146 w 12192000"/>
                <a:gd name="connsiteY168" fmla="*/ 3175 h 2868172"/>
                <a:gd name="connsiteX169" fmla="*/ 8827820 w 12192000"/>
                <a:gd name="connsiteY169" fmla="*/ 0 h 2868172"/>
                <a:gd name="connsiteX170" fmla="*/ 8897670 w 12192000"/>
                <a:gd name="connsiteY170" fmla="*/ 3175 h 2868172"/>
                <a:gd name="connsiteX171" fmla="*/ 8957996 w 12192000"/>
                <a:gd name="connsiteY171" fmla="*/ 9525 h 2868172"/>
                <a:gd name="connsiteX172" fmla="*/ 9010382 w 12192000"/>
                <a:gd name="connsiteY172" fmla="*/ 20637 h 2868172"/>
                <a:gd name="connsiteX173" fmla="*/ 9056420 w 12192000"/>
                <a:gd name="connsiteY173" fmla="*/ 36512 h 2868172"/>
                <a:gd name="connsiteX174" fmla="*/ 9097696 w 12192000"/>
                <a:gd name="connsiteY174" fmla="*/ 52387 h 2868172"/>
                <a:gd name="connsiteX175" fmla="*/ 9134208 w 12192000"/>
                <a:gd name="connsiteY175" fmla="*/ 68262 h 2868172"/>
                <a:gd name="connsiteX176" fmla="*/ 9172308 w 12192000"/>
                <a:gd name="connsiteY176" fmla="*/ 87312 h 2868172"/>
                <a:gd name="connsiteX177" fmla="*/ 9210408 w 12192000"/>
                <a:gd name="connsiteY177" fmla="*/ 106362 h 2868172"/>
                <a:gd name="connsiteX178" fmla="*/ 9246920 w 12192000"/>
                <a:gd name="connsiteY178" fmla="*/ 125412 h 2868172"/>
                <a:gd name="connsiteX179" fmla="*/ 9288196 w 12192000"/>
                <a:gd name="connsiteY179" fmla="*/ 141287 h 2868172"/>
                <a:gd name="connsiteX180" fmla="*/ 9334232 w 12192000"/>
                <a:gd name="connsiteY180" fmla="*/ 155575 h 2868172"/>
                <a:gd name="connsiteX181" fmla="*/ 9386620 w 12192000"/>
                <a:gd name="connsiteY181" fmla="*/ 166687 h 2868172"/>
                <a:gd name="connsiteX182" fmla="*/ 9446946 w 12192000"/>
                <a:gd name="connsiteY182" fmla="*/ 174625 h 2868172"/>
                <a:gd name="connsiteX183" fmla="*/ 9515208 w 12192000"/>
                <a:gd name="connsiteY183" fmla="*/ 176212 h 2868172"/>
                <a:gd name="connsiteX184" fmla="*/ 9583470 w 12192000"/>
                <a:gd name="connsiteY184" fmla="*/ 174625 h 2868172"/>
                <a:gd name="connsiteX185" fmla="*/ 9643796 w 12192000"/>
                <a:gd name="connsiteY185" fmla="*/ 166687 h 2868172"/>
                <a:gd name="connsiteX186" fmla="*/ 9696182 w 12192000"/>
                <a:gd name="connsiteY186" fmla="*/ 155575 h 2868172"/>
                <a:gd name="connsiteX187" fmla="*/ 9742220 w 12192000"/>
                <a:gd name="connsiteY187" fmla="*/ 141287 h 2868172"/>
                <a:gd name="connsiteX188" fmla="*/ 9783496 w 12192000"/>
                <a:gd name="connsiteY188" fmla="*/ 125412 h 2868172"/>
                <a:gd name="connsiteX189" fmla="*/ 9820008 w 12192000"/>
                <a:gd name="connsiteY189" fmla="*/ 106362 h 2868172"/>
                <a:gd name="connsiteX190" fmla="*/ 9896208 w 12192000"/>
                <a:gd name="connsiteY190" fmla="*/ 68262 h 2868172"/>
                <a:gd name="connsiteX191" fmla="*/ 9932720 w 12192000"/>
                <a:gd name="connsiteY191" fmla="*/ 52387 h 2868172"/>
                <a:gd name="connsiteX192" fmla="*/ 9973996 w 12192000"/>
                <a:gd name="connsiteY192" fmla="*/ 36512 h 2868172"/>
                <a:gd name="connsiteX193" fmla="*/ 10020032 w 12192000"/>
                <a:gd name="connsiteY193" fmla="*/ 20637 h 2868172"/>
                <a:gd name="connsiteX194" fmla="*/ 10072420 w 12192000"/>
                <a:gd name="connsiteY194" fmla="*/ 9525 h 2868172"/>
                <a:gd name="connsiteX195" fmla="*/ 10132746 w 12192000"/>
                <a:gd name="connsiteY195" fmla="*/ 3175 h 2868172"/>
                <a:gd name="connsiteX196" fmla="*/ 10201008 w 12192000"/>
                <a:gd name="connsiteY196" fmla="*/ 0 h 2868172"/>
                <a:gd name="connsiteX197" fmla="*/ 10269270 w 12192000"/>
                <a:gd name="connsiteY197" fmla="*/ 3175 h 2868172"/>
                <a:gd name="connsiteX198" fmla="*/ 10329596 w 12192000"/>
                <a:gd name="connsiteY198" fmla="*/ 9525 h 2868172"/>
                <a:gd name="connsiteX199" fmla="*/ 10381982 w 12192000"/>
                <a:gd name="connsiteY199" fmla="*/ 20637 h 2868172"/>
                <a:gd name="connsiteX200" fmla="*/ 10428020 w 12192000"/>
                <a:gd name="connsiteY200" fmla="*/ 36512 h 2868172"/>
                <a:gd name="connsiteX201" fmla="*/ 10469296 w 12192000"/>
                <a:gd name="connsiteY201" fmla="*/ 52387 h 2868172"/>
                <a:gd name="connsiteX202" fmla="*/ 10505808 w 12192000"/>
                <a:gd name="connsiteY202" fmla="*/ 68262 h 2868172"/>
                <a:gd name="connsiteX203" fmla="*/ 10543908 w 12192000"/>
                <a:gd name="connsiteY203" fmla="*/ 87312 h 2868172"/>
                <a:gd name="connsiteX204" fmla="*/ 10582008 w 12192000"/>
                <a:gd name="connsiteY204" fmla="*/ 106362 h 2868172"/>
                <a:gd name="connsiteX205" fmla="*/ 10618520 w 12192000"/>
                <a:gd name="connsiteY205" fmla="*/ 125412 h 2868172"/>
                <a:gd name="connsiteX206" fmla="*/ 10659796 w 12192000"/>
                <a:gd name="connsiteY206" fmla="*/ 141287 h 2868172"/>
                <a:gd name="connsiteX207" fmla="*/ 10705832 w 12192000"/>
                <a:gd name="connsiteY207" fmla="*/ 155575 h 2868172"/>
                <a:gd name="connsiteX208" fmla="*/ 10758220 w 12192000"/>
                <a:gd name="connsiteY208" fmla="*/ 166687 h 2868172"/>
                <a:gd name="connsiteX209" fmla="*/ 10818546 w 12192000"/>
                <a:gd name="connsiteY209" fmla="*/ 174625 h 2868172"/>
                <a:gd name="connsiteX210" fmla="*/ 10886808 w 12192000"/>
                <a:gd name="connsiteY210" fmla="*/ 176212 h 2868172"/>
                <a:gd name="connsiteX211" fmla="*/ 10955070 w 12192000"/>
                <a:gd name="connsiteY211" fmla="*/ 174625 h 2868172"/>
                <a:gd name="connsiteX212" fmla="*/ 11015396 w 12192000"/>
                <a:gd name="connsiteY212" fmla="*/ 166687 h 2868172"/>
                <a:gd name="connsiteX213" fmla="*/ 11067782 w 12192000"/>
                <a:gd name="connsiteY213" fmla="*/ 155575 h 2868172"/>
                <a:gd name="connsiteX214" fmla="*/ 11113820 w 12192000"/>
                <a:gd name="connsiteY214" fmla="*/ 141287 h 2868172"/>
                <a:gd name="connsiteX215" fmla="*/ 11155096 w 12192000"/>
                <a:gd name="connsiteY215" fmla="*/ 125412 h 2868172"/>
                <a:gd name="connsiteX216" fmla="*/ 11191608 w 12192000"/>
                <a:gd name="connsiteY216" fmla="*/ 106362 h 2868172"/>
                <a:gd name="connsiteX217" fmla="*/ 11229708 w 12192000"/>
                <a:gd name="connsiteY217" fmla="*/ 87312 h 2868172"/>
                <a:gd name="connsiteX218" fmla="*/ 11267808 w 12192000"/>
                <a:gd name="connsiteY218" fmla="*/ 68262 h 2868172"/>
                <a:gd name="connsiteX219" fmla="*/ 11304320 w 12192000"/>
                <a:gd name="connsiteY219" fmla="*/ 52387 h 2868172"/>
                <a:gd name="connsiteX220" fmla="*/ 11345596 w 12192000"/>
                <a:gd name="connsiteY220" fmla="*/ 36512 h 2868172"/>
                <a:gd name="connsiteX221" fmla="*/ 11391632 w 12192000"/>
                <a:gd name="connsiteY221" fmla="*/ 20637 h 2868172"/>
                <a:gd name="connsiteX222" fmla="*/ 11444020 w 12192000"/>
                <a:gd name="connsiteY222" fmla="*/ 9525 h 2868172"/>
                <a:gd name="connsiteX223" fmla="*/ 11504346 w 12192000"/>
                <a:gd name="connsiteY223" fmla="*/ 3175 h 2868172"/>
                <a:gd name="connsiteX224" fmla="*/ 11572608 w 12192000"/>
                <a:gd name="connsiteY224" fmla="*/ 0 h 2868172"/>
                <a:gd name="connsiteX225" fmla="*/ 11640870 w 12192000"/>
                <a:gd name="connsiteY225" fmla="*/ 3175 h 2868172"/>
                <a:gd name="connsiteX226" fmla="*/ 11701196 w 12192000"/>
                <a:gd name="connsiteY226" fmla="*/ 9525 h 2868172"/>
                <a:gd name="connsiteX227" fmla="*/ 11753582 w 12192000"/>
                <a:gd name="connsiteY227" fmla="*/ 20637 h 2868172"/>
                <a:gd name="connsiteX228" fmla="*/ 11799620 w 12192000"/>
                <a:gd name="connsiteY228" fmla="*/ 36512 h 2868172"/>
                <a:gd name="connsiteX229" fmla="*/ 11840896 w 12192000"/>
                <a:gd name="connsiteY229" fmla="*/ 52387 h 2868172"/>
                <a:gd name="connsiteX230" fmla="*/ 11877408 w 12192000"/>
                <a:gd name="connsiteY230" fmla="*/ 68262 h 2868172"/>
                <a:gd name="connsiteX231" fmla="*/ 11915508 w 12192000"/>
                <a:gd name="connsiteY231" fmla="*/ 87312 h 2868172"/>
                <a:gd name="connsiteX232" fmla="*/ 11953608 w 12192000"/>
                <a:gd name="connsiteY232" fmla="*/ 106362 h 2868172"/>
                <a:gd name="connsiteX233" fmla="*/ 11990120 w 12192000"/>
                <a:gd name="connsiteY233" fmla="*/ 125412 h 2868172"/>
                <a:gd name="connsiteX234" fmla="*/ 12031396 w 12192000"/>
                <a:gd name="connsiteY234" fmla="*/ 141287 h 2868172"/>
                <a:gd name="connsiteX235" fmla="*/ 12077432 w 12192000"/>
                <a:gd name="connsiteY235" fmla="*/ 155575 h 2868172"/>
                <a:gd name="connsiteX236" fmla="*/ 12129820 w 12192000"/>
                <a:gd name="connsiteY236" fmla="*/ 166688 h 2868172"/>
                <a:gd name="connsiteX237" fmla="*/ 12190146 w 12192000"/>
                <a:gd name="connsiteY237" fmla="*/ 174625 h 2868172"/>
                <a:gd name="connsiteX238" fmla="*/ 12192000 w 12192000"/>
                <a:gd name="connsiteY238" fmla="*/ 174668 h 2868172"/>
                <a:gd name="connsiteX239" fmla="*/ 12192000 w 12192000"/>
                <a:gd name="connsiteY239" fmla="*/ 319047 h 2868172"/>
                <a:gd name="connsiteX240" fmla="*/ 12192000 w 12192000"/>
                <a:gd name="connsiteY240" fmla="*/ 885826 h 2868172"/>
                <a:gd name="connsiteX241" fmla="*/ 12192000 w 12192000"/>
                <a:gd name="connsiteY241" fmla="*/ 1030205 h 2868172"/>
                <a:gd name="connsiteX242" fmla="*/ 12192000 w 12192000"/>
                <a:gd name="connsiteY242" fmla="*/ 1553722 h 2868172"/>
                <a:gd name="connsiteX243" fmla="*/ 12192000 w 12192000"/>
                <a:gd name="connsiteY243" fmla="*/ 1787292 h 2868172"/>
                <a:gd name="connsiteX244" fmla="*/ 12192000 w 12192000"/>
                <a:gd name="connsiteY244" fmla="*/ 1931671 h 2868172"/>
                <a:gd name="connsiteX245" fmla="*/ 12192000 w 12192000"/>
                <a:gd name="connsiteY245" fmla="*/ 2868172 h 2868172"/>
                <a:gd name="connsiteX246" fmla="*/ 12191997 w 12192000"/>
                <a:gd name="connsiteY246" fmla="*/ 2868172 h 2868172"/>
                <a:gd name="connsiteX247" fmla="*/ 1 w 12192000"/>
                <a:gd name="connsiteY247" fmla="*/ 2868172 h 2868172"/>
                <a:gd name="connsiteX248" fmla="*/ 0 w 12192000"/>
                <a:gd name="connsiteY248" fmla="*/ 2868172 h 2868172"/>
                <a:gd name="connsiteX249" fmla="*/ 0 w 12192000"/>
                <a:gd name="connsiteY249" fmla="*/ 1931671 h 2868172"/>
                <a:gd name="connsiteX250" fmla="*/ 0 w 12192000"/>
                <a:gd name="connsiteY250" fmla="*/ 1787292 h 2868172"/>
                <a:gd name="connsiteX251" fmla="*/ 0 w 12192000"/>
                <a:gd name="connsiteY251" fmla="*/ 1553722 h 2868172"/>
                <a:gd name="connsiteX252" fmla="*/ 0 w 12192000"/>
                <a:gd name="connsiteY252" fmla="*/ 1030205 h 2868172"/>
                <a:gd name="connsiteX253" fmla="*/ 0 w 12192000"/>
                <a:gd name="connsiteY253" fmla="*/ 885826 h 2868172"/>
                <a:gd name="connsiteX254" fmla="*/ 0 w 12192000"/>
                <a:gd name="connsiteY254" fmla="*/ 319047 h 2868172"/>
                <a:gd name="connsiteX255" fmla="*/ 0 w 12192000"/>
                <a:gd name="connsiteY255" fmla="*/ 174668 h 2868172"/>
                <a:gd name="connsiteX256" fmla="*/ 1852 w 12192000"/>
                <a:gd name="connsiteY256" fmla="*/ 174625 h 2868172"/>
                <a:gd name="connsiteX257" fmla="*/ 62177 w 12192000"/>
                <a:gd name="connsiteY257" fmla="*/ 166687 h 2868172"/>
                <a:gd name="connsiteX258" fmla="*/ 114564 w 12192000"/>
                <a:gd name="connsiteY258" fmla="*/ 155575 h 2868172"/>
                <a:gd name="connsiteX259" fmla="*/ 160602 w 12192000"/>
                <a:gd name="connsiteY259" fmla="*/ 141287 h 2868172"/>
                <a:gd name="connsiteX260" fmla="*/ 201877 w 12192000"/>
                <a:gd name="connsiteY260" fmla="*/ 125412 h 2868172"/>
                <a:gd name="connsiteX261" fmla="*/ 238389 w 12192000"/>
                <a:gd name="connsiteY261" fmla="*/ 106362 h 2868172"/>
                <a:gd name="connsiteX262" fmla="*/ 276489 w 12192000"/>
                <a:gd name="connsiteY262" fmla="*/ 87312 h 2868172"/>
                <a:gd name="connsiteX263" fmla="*/ 314589 w 12192000"/>
                <a:gd name="connsiteY263" fmla="*/ 68262 h 2868172"/>
                <a:gd name="connsiteX264" fmla="*/ 351102 w 12192000"/>
                <a:gd name="connsiteY264" fmla="*/ 52387 h 2868172"/>
                <a:gd name="connsiteX265" fmla="*/ 392377 w 12192000"/>
                <a:gd name="connsiteY265" fmla="*/ 36512 h 2868172"/>
                <a:gd name="connsiteX266" fmla="*/ 438414 w 12192000"/>
                <a:gd name="connsiteY266" fmla="*/ 20637 h 2868172"/>
                <a:gd name="connsiteX267" fmla="*/ 490802 w 12192000"/>
                <a:gd name="connsiteY267" fmla="*/ 9525 h 2868172"/>
                <a:gd name="connsiteX268" fmla="*/ 551127 w 12192000"/>
                <a:gd name="connsiteY268" fmla="*/ 3175 h 28681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</a:cxnLst>
              <a:rect l="l" t="t" r="r" b="b"/>
              <a:pathLst>
                <a:path w="12192000" h="2868172">
                  <a:moveTo>
                    <a:pt x="619389" y="0"/>
                  </a:moveTo>
                  <a:lnTo>
                    <a:pt x="687652" y="3175"/>
                  </a:lnTo>
                  <a:lnTo>
                    <a:pt x="747977" y="9525"/>
                  </a:lnTo>
                  <a:lnTo>
                    <a:pt x="800364" y="20637"/>
                  </a:lnTo>
                  <a:lnTo>
                    <a:pt x="846402" y="36512"/>
                  </a:lnTo>
                  <a:lnTo>
                    <a:pt x="887677" y="52387"/>
                  </a:lnTo>
                  <a:lnTo>
                    <a:pt x="924189" y="68262"/>
                  </a:lnTo>
                  <a:lnTo>
                    <a:pt x="962289" y="87312"/>
                  </a:lnTo>
                  <a:lnTo>
                    <a:pt x="1000389" y="106362"/>
                  </a:lnTo>
                  <a:lnTo>
                    <a:pt x="1036902" y="125412"/>
                  </a:lnTo>
                  <a:lnTo>
                    <a:pt x="1078177" y="141287"/>
                  </a:lnTo>
                  <a:lnTo>
                    <a:pt x="1124214" y="155575"/>
                  </a:lnTo>
                  <a:lnTo>
                    <a:pt x="1176602" y="166687"/>
                  </a:lnTo>
                  <a:lnTo>
                    <a:pt x="1236927" y="174625"/>
                  </a:lnTo>
                  <a:lnTo>
                    <a:pt x="1305189" y="176212"/>
                  </a:lnTo>
                  <a:lnTo>
                    <a:pt x="1373452" y="174625"/>
                  </a:lnTo>
                  <a:lnTo>
                    <a:pt x="1433777" y="166687"/>
                  </a:lnTo>
                  <a:lnTo>
                    <a:pt x="1486164" y="155575"/>
                  </a:lnTo>
                  <a:lnTo>
                    <a:pt x="1532202" y="141287"/>
                  </a:lnTo>
                  <a:lnTo>
                    <a:pt x="1573477" y="125412"/>
                  </a:lnTo>
                  <a:lnTo>
                    <a:pt x="1609989" y="106362"/>
                  </a:lnTo>
                  <a:lnTo>
                    <a:pt x="1648089" y="87312"/>
                  </a:lnTo>
                  <a:lnTo>
                    <a:pt x="1686189" y="68262"/>
                  </a:lnTo>
                  <a:lnTo>
                    <a:pt x="1722702" y="52387"/>
                  </a:lnTo>
                  <a:lnTo>
                    <a:pt x="1763977" y="36512"/>
                  </a:lnTo>
                  <a:lnTo>
                    <a:pt x="1810014" y="20637"/>
                  </a:lnTo>
                  <a:lnTo>
                    <a:pt x="1862402" y="9525"/>
                  </a:lnTo>
                  <a:lnTo>
                    <a:pt x="1922727" y="3175"/>
                  </a:lnTo>
                  <a:lnTo>
                    <a:pt x="1990989" y="0"/>
                  </a:lnTo>
                  <a:lnTo>
                    <a:pt x="2059252" y="3175"/>
                  </a:lnTo>
                  <a:lnTo>
                    <a:pt x="2119577" y="9525"/>
                  </a:lnTo>
                  <a:lnTo>
                    <a:pt x="2171964" y="20637"/>
                  </a:lnTo>
                  <a:lnTo>
                    <a:pt x="2218002" y="36512"/>
                  </a:lnTo>
                  <a:lnTo>
                    <a:pt x="2259277" y="52387"/>
                  </a:lnTo>
                  <a:lnTo>
                    <a:pt x="2295789" y="68262"/>
                  </a:lnTo>
                  <a:lnTo>
                    <a:pt x="2333889" y="87312"/>
                  </a:lnTo>
                  <a:lnTo>
                    <a:pt x="2371989" y="106362"/>
                  </a:lnTo>
                  <a:lnTo>
                    <a:pt x="2408502" y="125412"/>
                  </a:lnTo>
                  <a:lnTo>
                    <a:pt x="2449777" y="141287"/>
                  </a:lnTo>
                  <a:lnTo>
                    <a:pt x="2495814" y="155575"/>
                  </a:lnTo>
                  <a:lnTo>
                    <a:pt x="2548202" y="166687"/>
                  </a:lnTo>
                  <a:lnTo>
                    <a:pt x="2608527" y="174625"/>
                  </a:lnTo>
                  <a:lnTo>
                    <a:pt x="2676789" y="176212"/>
                  </a:lnTo>
                  <a:lnTo>
                    <a:pt x="2745052" y="174625"/>
                  </a:lnTo>
                  <a:lnTo>
                    <a:pt x="2805377" y="166687"/>
                  </a:lnTo>
                  <a:lnTo>
                    <a:pt x="2857764" y="155575"/>
                  </a:lnTo>
                  <a:lnTo>
                    <a:pt x="2903802" y="141287"/>
                  </a:lnTo>
                  <a:lnTo>
                    <a:pt x="2945077" y="125412"/>
                  </a:lnTo>
                  <a:lnTo>
                    <a:pt x="2981589" y="106362"/>
                  </a:lnTo>
                  <a:lnTo>
                    <a:pt x="3019689" y="87312"/>
                  </a:lnTo>
                  <a:lnTo>
                    <a:pt x="3057789" y="68262"/>
                  </a:lnTo>
                  <a:lnTo>
                    <a:pt x="3094302" y="52387"/>
                  </a:lnTo>
                  <a:lnTo>
                    <a:pt x="3135577" y="36512"/>
                  </a:lnTo>
                  <a:lnTo>
                    <a:pt x="3181614" y="20637"/>
                  </a:lnTo>
                  <a:lnTo>
                    <a:pt x="3234002" y="9525"/>
                  </a:lnTo>
                  <a:lnTo>
                    <a:pt x="3294327" y="3175"/>
                  </a:lnTo>
                  <a:lnTo>
                    <a:pt x="3361002" y="0"/>
                  </a:lnTo>
                  <a:lnTo>
                    <a:pt x="3430852" y="3175"/>
                  </a:lnTo>
                  <a:lnTo>
                    <a:pt x="3491177" y="9525"/>
                  </a:lnTo>
                  <a:lnTo>
                    <a:pt x="3543564" y="20637"/>
                  </a:lnTo>
                  <a:lnTo>
                    <a:pt x="3589602" y="36512"/>
                  </a:lnTo>
                  <a:lnTo>
                    <a:pt x="3630877" y="52387"/>
                  </a:lnTo>
                  <a:lnTo>
                    <a:pt x="3667389" y="68262"/>
                  </a:lnTo>
                  <a:lnTo>
                    <a:pt x="3705489" y="87312"/>
                  </a:lnTo>
                  <a:lnTo>
                    <a:pt x="3743589" y="106362"/>
                  </a:lnTo>
                  <a:lnTo>
                    <a:pt x="3780102" y="125412"/>
                  </a:lnTo>
                  <a:lnTo>
                    <a:pt x="3821377" y="141287"/>
                  </a:lnTo>
                  <a:lnTo>
                    <a:pt x="3867414" y="155575"/>
                  </a:lnTo>
                  <a:lnTo>
                    <a:pt x="3919802" y="166687"/>
                  </a:lnTo>
                  <a:lnTo>
                    <a:pt x="3980127" y="174625"/>
                  </a:lnTo>
                  <a:lnTo>
                    <a:pt x="4048389" y="176212"/>
                  </a:lnTo>
                  <a:lnTo>
                    <a:pt x="4116652" y="174625"/>
                  </a:lnTo>
                  <a:lnTo>
                    <a:pt x="4176977" y="166687"/>
                  </a:lnTo>
                  <a:lnTo>
                    <a:pt x="4229364" y="155575"/>
                  </a:lnTo>
                  <a:lnTo>
                    <a:pt x="4275402" y="141287"/>
                  </a:lnTo>
                  <a:lnTo>
                    <a:pt x="4316677" y="125412"/>
                  </a:lnTo>
                  <a:lnTo>
                    <a:pt x="4353189" y="106362"/>
                  </a:lnTo>
                  <a:lnTo>
                    <a:pt x="4429389" y="68262"/>
                  </a:lnTo>
                  <a:lnTo>
                    <a:pt x="4465902" y="52387"/>
                  </a:lnTo>
                  <a:lnTo>
                    <a:pt x="4507177" y="36512"/>
                  </a:lnTo>
                  <a:lnTo>
                    <a:pt x="4553215" y="20637"/>
                  </a:lnTo>
                  <a:lnTo>
                    <a:pt x="4605602" y="9525"/>
                  </a:lnTo>
                  <a:lnTo>
                    <a:pt x="4665928" y="3175"/>
                  </a:lnTo>
                  <a:lnTo>
                    <a:pt x="4734189" y="0"/>
                  </a:lnTo>
                  <a:lnTo>
                    <a:pt x="4802453" y="3175"/>
                  </a:lnTo>
                  <a:lnTo>
                    <a:pt x="4862777" y="9525"/>
                  </a:lnTo>
                  <a:lnTo>
                    <a:pt x="4915165" y="20637"/>
                  </a:lnTo>
                  <a:lnTo>
                    <a:pt x="4961201" y="36512"/>
                  </a:lnTo>
                  <a:lnTo>
                    <a:pt x="5002477" y="52387"/>
                  </a:lnTo>
                  <a:lnTo>
                    <a:pt x="5038989" y="68262"/>
                  </a:lnTo>
                  <a:lnTo>
                    <a:pt x="5077090" y="87312"/>
                  </a:lnTo>
                  <a:lnTo>
                    <a:pt x="5115189" y="106362"/>
                  </a:lnTo>
                  <a:lnTo>
                    <a:pt x="5151701" y="125412"/>
                  </a:lnTo>
                  <a:lnTo>
                    <a:pt x="5192977" y="141287"/>
                  </a:lnTo>
                  <a:lnTo>
                    <a:pt x="5239014" y="155575"/>
                  </a:lnTo>
                  <a:lnTo>
                    <a:pt x="5291401" y="166687"/>
                  </a:lnTo>
                  <a:lnTo>
                    <a:pt x="5351727" y="174625"/>
                  </a:lnTo>
                  <a:lnTo>
                    <a:pt x="5410199" y="175985"/>
                  </a:lnTo>
                  <a:lnTo>
                    <a:pt x="5468671" y="174625"/>
                  </a:lnTo>
                  <a:lnTo>
                    <a:pt x="5528996" y="166687"/>
                  </a:lnTo>
                  <a:lnTo>
                    <a:pt x="5581383" y="155575"/>
                  </a:lnTo>
                  <a:lnTo>
                    <a:pt x="5627421" y="141287"/>
                  </a:lnTo>
                  <a:lnTo>
                    <a:pt x="5668696" y="125412"/>
                  </a:lnTo>
                  <a:lnTo>
                    <a:pt x="5705209" y="106362"/>
                  </a:lnTo>
                  <a:lnTo>
                    <a:pt x="5743308" y="87312"/>
                  </a:lnTo>
                  <a:lnTo>
                    <a:pt x="5781408" y="68262"/>
                  </a:lnTo>
                  <a:lnTo>
                    <a:pt x="5817921" y="52387"/>
                  </a:lnTo>
                  <a:lnTo>
                    <a:pt x="5859196" y="36512"/>
                  </a:lnTo>
                  <a:lnTo>
                    <a:pt x="5905234" y="20637"/>
                  </a:lnTo>
                  <a:lnTo>
                    <a:pt x="5957621" y="9525"/>
                  </a:lnTo>
                  <a:lnTo>
                    <a:pt x="6017947" y="3175"/>
                  </a:lnTo>
                  <a:lnTo>
                    <a:pt x="6086209" y="0"/>
                  </a:lnTo>
                  <a:lnTo>
                    <a:pt x="6095999" y="455"/>
                  </a:lnTo>
                  <a:lnTo>
                    <a:pt x="6105789" y="0"/>
                  </a:lnTo>
                  <a:lnTo>
                    <a:pt x="6174052" y="3175"/>
                  </a:lnTo>
                  <a:lnTo>
                    <a:pt x="6234377" y="9525"/>
                  </a:lnTo>
                  <a:lnTo>
                    <a:pt x="6286764" y="20637"/>
                  </a:lnTo>
                  <a:lnTo>
                    <a:pt x="6332802" y="36512"/>
                  </a:lnTo>
                  <a:lnTo>
                    <a:pt x="6374077" y="52387"/>
                  </a:lnTo>
                  <a:lnTo>
                    <a:pt x="6410589" y="68262"/>
                  </a:lnTo>
                  <a:lnTo>
                    <a:pt x="6448689" y="87312"/>
                  </a:lnTo>
                  <a:lnTo>
                    <a:pt x="6486789" y="106362"/>
                  </a:lnTo>
                  <a:lnTo>
                    <a:pt x="6523302" y="125412"/>
                  </a:lnTo>
                  <a:lnTo>
                    <a:pt x="6564577" y="141287"/>
                  </a:lnTo>
                  <a:lnTo>
                    <a:pt x="6610614" y="155575"/>
                  </a:lnTo>
                  <a:lnTo>
                    <a:pt x="6663002" y="166687"/>
                  </a:lnTo>
                  <a:lnTo>
                    <a:pt x="6723327" y="174625"/>
                  </a:lnTo>
                  <a:lnTo>
                    <a:pt x="6781799" y="175985"/>
                  </a:lnTo>
                  <a:lnTo>
                    <a:pt x="6840271" y="174625"/>
                  </a:lnTo>
                  <a:lnTo>
                    <a:pt x="6900596" y="166687"/>
                  </a:lnTo>
                  <a:lnTo>
                    <a:pt x="6952983" y="155575"/>
                  </a:lnTo>
                  <a:lnTo>
                    <a:pt x="6999021" y="141287"/>
                  </a:lnTo>
                  <a:lnTo>
                    <a:pt x="7040296" y="125412"/>
                  </a:lnTo>
                  <a:lnTo>
                    <a:pt x="7076808" y="106362"/>
                  </a:lnTo>
                  <a:lnTo>
                    <a:pt x="7114908" y="87312"/>
                  </a:lnTo>
                  <a:lnTo>
                    <a:pt x="7153008" y="68262"/>
                  </a:lnTo>
                  <a:lnTo>
                    <a:pt x="7189521" y="52387"/>
                  </a:lnTo>
                  <a:lnTo>
                    <a:pt x="7230796" y="36512"/>
                  </a:lnTo>
                  <a:lnTo>
                    <a:pt x="7276833" y="20637"/>
                  </a:lnTo>
                  <a:lnTo>
                    <a:pt x="7329221" y="9525"/>
                  </a:lnTo>
                  <a:lnTo>
                    <a:pt x="7389546" y="3175"/>
                  </a:lnTo>
                  <a:lnTo>
                    <a:pt x="7457808" y="0"/>
                  </a:lnTo>
                  <a:lnTo>
                    <a:pt x="7526071" y="3175"/>
                  </a:lnTo>
                  <a:lnTo>
                    <a:pt x="7586396" y="9525"/>
                  </a:lnTo>
                  <a:lnTo>
                    <a:pt x="7638783" y="20637"/>
                  </a:lnTo>
                  <a:lnTo>
                    <a:pt x="7684821" y="36512"/>
                  </a:lnTo>
                  <a:lnTo>
                    <a:pt x="7726096" y="52387"/>
                  </a:lnTo>
                  <a:lnTo>
                    <a:pt x="7762608" y="68262"/>
                  </a:lnTo>
                  <a:lnTo>
                    <a:pt x="7800708" y="87312"/>
                  </a:lnTo>
                  <a:lnTo>
                    <a:pt x="7838808" y="106362"/>
                  </a:lnTo>
                  <a:lnTo>
                    <a:pt x="7875321" y="125412"/>
                  </a:lnTo>
                  <a:lnTo>
                    <a:pt x="7916596" y="141287"/>
                  </a:lnTo>
                  <a:lnTo>
                    <a:pt x="7962633" y="155575"/>
                  </a:lnTo>
                  <a:lnTo>
                    <a:pt x="8015021" y="166687"/>
                  </a:lnTo>
                  <a:lnTo>
                    <a:pt x="8075346" y="174625"/>
                  </a:lnTo>
                  <a:lnTo>
                    <a:pt x="8143608" y="176212"/>
                  </a:lnTo>
                  <a:lnTo>
                    <a:pt x="8211871" y="174625"/>
                  </a:lnTo>
                  <a:lnTo>
                    <a:pt x="8272196" y="166687"/>
                  </a:lnTo>
                  <a:lnTo>
                    <a:pt x="8324583" y="155575"/>
                  </a:lnTo>
                  <a:lnTo>
                    <a:pt x="8370621" y="141287"/>
                  </a:lnTo>
                  <a:lnTo>
                    <a:pt x="8411896" y="125412"/>
                  </a:lnTo>
                  <a:lnTo>
                    <a:pt x="8448408" y="106362"/>
                  </a:lnTo>
                  <a:lnTo>
                    <a:pt x="8486508" y="87312"/>
                  </a:lnTo>
                  <a:lnTo>
                    <a:pt x="8524608" y="68262"/>
                  </a:lnTo>
                  <a:lnTo>
                    <a:pt x="8561120" y="52387"/>
                  </a:lnTo>
                  <a:lnTo>
                    <a:pt x="8602396" y="36512"/>
                  </a:lnTo>
                  <a:lnTo>
                    <a:pt x="8648432" y="20637"/>
                  </a:lnTo>
                  <a:lnTo>
                    <a:pt x="8700820" y="9525"/>
                  </a:lnTo>
                  <a:lnTo>
                    <a:pt x="8761146" y="3175"/>
                  </a:lnTo>
                  <a:lnTo>
                    <a:pt x="8827820" y="0"/>
                  </a:lnTo>
                  <a:lnTo>
                    <a:pt x="8897670" y="3175"/>
                  </a:lnTo>
                  <a:lnTo>
                    <a:pt x="8957996" y="9525"/>
                  </a:lnTo>
                  <a:lnTo>
                    <a:pt x="9010382" y="20637"/>
                  </a:lnTo>
                  <a:lnTo>
                    <a:pt x="9056420" y="36512"/>
                  </a:lnTo>
                  <a:lnTo>
                    <a:pt x="9097696" y="52387"/>
                  </a:lnTo>
                  <a:lnTo>
                    <a:pt x="9134208" y="68262"/>
                  </a:lnTo>
                  <a:lnTo>
                    <a:pt x="9172308" y="87312"/>
                  </a:lnTo>
                  <a:lnTo>
                    <a:pt x="9210408" y="106362"/>
                  </a:lnTo>
                  <a:lnTo>
                    <a:pt x="9246920" y="125412"/>
                  </a:lnTo>
                  <a:lnTo>
                    <a:pt x="9288196" y="141287"/>
                  </a:lnTo>
                  <a:lnTo>
                    <a:pt x="9334232" y="155575"/>
                  </a:lnTo>
                  <a:lnTo>
                    <a:pt x="9386620" y="166687"/>
                  </a:lnTo>
                  <a:lnTo>
                    <a:pt x="9446946" y="174625"/>
                  </a:lnTo>
                  <a:lnTo>
                    <a:pt x="9515208" y="176212"/>
                  </a:lnTo>
                  <a:lnTo>
                    <a:pt x="9583470" y="174625"/>
                  </a:lnTo>
                  <a:lnTo>
                    <a:pt x="9643796" y="166687"/>
                  </a:lnTo>
                  <a:lnTo>
                    <a:pt x="9696182" y="155575"/>
                  </a:lnTo>
                  <a:lnTo>
                    <a:pt x="9742220" y="141287"/>
                  </a:lnTo>
                  <a:lnTo>
                    <a:pt x="9783496" y="125412"/>
                  </a:lnTo>
                  <a:lnTo>
                    <a:pt x="9820008" y="106362"/>
                  </a:lnTo>
                  <a:lnTo>
                    <a:pt x="9896208" y="68262"/>
                  </a:lnTo>
                  <a:lnTo>
                    <a:pt x="9932720" y="52387"/>
                  </a:lnTo>
                  <a:lnTo>
                    <a:pt x="9973996" y="36512"/>
                  </a:lnTo>
                  <a:lnTo>
                    <a:pt x="10020032" y="20637"/>
                  </a:lnTo>
                  <a:lnTo>
                    <a:pt x="10072420" y="9525"/>
                  </a:lnTo>
                  <a:lnTo>
                    <a:pt x="10132746" y="3175"/>
                  </a:lnTo>
                  <a:lnTo>
                    <a:pt x="10201008" y="0"/>
                  </a:lnTo>
                  <a:lnTo>
                    <a:pt x="10269270" y="3175"/>
                  </a:lnTo>
                  <a:lnTo>
                    <a:pt x="10329596" y="9525"/>
                  </a:lnTo>
                  <a:lnTo>
                    <a:pt x="10381982" y="20637"/>
                  </a:lnTo>
                  <a:lnTo>
                    <a:pt x="10428020" y="36512"/>
                  </a:lnTo>
                  <a:lnTo>
                    <a:pt x="10469296" y="52387"/>
                  </a:lnTo>
                  <a:lnTo>
                    <a:pt x="10505808" y="68262"/>
                  </a:lnTo>
                  <a:lnTo>
                    <a:pt x="10543908" y="87312"/>
                  </a:lnTo>
                  <a:lnTo>
                    <a:pt x="10582008" y="106362"/>
                  </a:lnTo>
                  <a:lnTo>
                    <a:pt x="10618520" y="125412"/>
                  </a:lnTo>
                  <a:lnTo>
                    <a:pt x="10659796" y="141287"/>
                  </a:lnTo>
                  <a:lnTo>
                    <a:pt x="10705832" y="155575"/>
                  </a:lnTo>
                  <a:lnTo>
                    <a:pt x="10758220" y="166687"/>
                  </a:lnTo>
                  <a:lnTo>
                    <a:pt x="10818546" y="174625"/>
                  </a:lnTo>
                  <a:lnTo>
                    <a:pt x="10886808" y="176212"/>
                  </a:lnTo>
                  <a:lnTo>
                    <a:pt x="10955070" y="174625"/>
                  </a:lnTo>
                  <a:lnTo>
                    <a:pt x="11015396" y="166687"/>
                  </a:lnTo>
                  <a:lnTo>
                    <a:pt x="11067782" y="155575"/>
                  </a:lnTo>
                  <a:lnTo>
                    <a:pt x="11113820" y="141287"/>
                  </a:lnTo>
                  <a:lnTo>
                    <a:pt x="11155096" y="125412"/>
                  </a:lnTo>
                  <a:lnTo>
                    <a:pt x="11191608" y="106362"/>
                  </a:lnTo>
                  <a:lnTo>
                    <a:pt x="11229708" y="87312"/>
                  </a:lnTo>
                  <a:lnTo>
                    <a:pt x="11267808" y="68262"/>
                  </a:lnTo>
                  <a:lnTo>
                    <a:pt x="11304320" y="52387"/>
                  </a:lnTo>
                  <a:lnTo>
                    <a:pt x="11345596" y="36512"/>
                  </a:lnTo>
                  <a:lnTo>
                    <a:pt x="11391632" y="20637"/>
                  </a:lnTo>
                  <a:lnTo>
                    <a:pt x="11444020" y="9525"/>
                  </a:lnTo>
                  <a:lnTo>
                    <a:pt x="11504346" y="3175"/>
                  </a:lnTo>
                  <a:lnTo>
                    <a:pt x="11572608" y="0"/>
                  </a:lnTo>
                  <a:lnTo>
                    <a:pt x="11640870" y="3175"/>
                  </a:lnTo>
                  <a:lnTo>
                    <a:pt x="11701196" y="9525"/>
                  </a:lnTo>
                  <a:lnTo>
                    <a:pt x="11753582" y="20637"/>
                  </a:lnTo>
                  <a:lnTo>
                    <a:pt x="11799620" y="36512"/>
                  </a:lnTo>
                  <a:lnTo>
                    <a:pt x="11840896" y="52387"/>
                  </a:lnTo>
                  <a:lnTo>
                    <a:pt x="11877408" y="68262"/>
                  </a:lnTo>
                  <a:lnTo>
                    <a:pt x="11915508" y="87312"/>
                  </a:lnTo>
                  <a:lnTo>
                    <a:pt x="11953608" y="106362"/>
                  </a:lnTo>
                  <a:lnTo>
                    <a:pt x="11990120" y="125412"/>
                  </a:lnTo>
                  <a:lnTo>
                    <a:pt x="12031396" y="141287"/>
                  </a:lnTo>
                  <a:lnTo>
                    <a:pt x="12077432" y="155575"/>
                  </a:lnTo>
                  <a:lnTo>
                    <a:pt x="12129820" y="166688"/>
                  </a:lnTo>
                  <a:lnTo>
                    <a:pt x="12190146" y="174625"/>
                  </a:lnTo>
                  <a:lnTo>
                    <a:pt x="12192000" y="174668"/>
                  </a:lnTo>
                  <a:lnTo>
                    <a:pt x="12192000" y="319047"/>
                  </a:lnTo>
                  <a:lnTo>
                    <a:pt x="12192000" y="885826"/>
                  </a:lnTo>
                  <a:lnTo>
                    <a:pt x="12192000" y="1030205"/>
                  </a:lnTo>
                  <a:lnTo>
                    <a:pt x="12192000" y="1553722"/>
                  </a:lnTo>
                  <a:lnTo>
                    <a:pt x="12192000" y="1787292"/>
                  </a:lnTo>
                  <a:lnTo>
                    <a:pt x="12192000" y="1931671"/>
                  </a:lnTo>
                  <a:lnTo>
                    <a:pt x="12192000" y="2868172"/>
                  </a:lnTo>
                  <a:lnTo>
                    <a:pt x="12191997" y="2868172"/>
                  </a:lnTo>
                  <a:lnTo>
                    <a:pt x="1" y="2868172"/>
                  </a:lnTo>
                  <a:lnTo>
                    <a:pt x="0" y="2868172"/>
                  </a:lnTo>
                  <a:lnTo>
                    <a:pt x="0" y="1931671"/>
                  </a:lnTo>
                  <a:lnTo>
                    <a:pt x="0" y="1787292"/>
                  </a:lnTo>
                  <a:lnTo>
                    <a:pt x="0" y="1553722"/>
                  </a:lnTo>
                  <a:lnTo>
                    <a:pt x="0" y="1030205"/>
                  </a:lnTo>
                  <a:lnTo>
                    <a:pt x="0" y="885826"/>
                  </a:lnTo>
                  <a:lnTo>
                    <a:pt x="0" y="319047"/>
                  </a:lnTo>
                  <a:lnTo>
                    <a:pt x="0" y="174668"/>
                  </a:lnTo>
                  <a:lnTo>
                    <a:pt x="1852" y="174625"/>
                  </a:lnTo>
                  <a:lnTo>
                    <a:pt x="62177" y="166687"/>
                  </a:lnTo>
                  <a:lnTo>
                    <a:pt x="114564" y="155575"/>
                  </a:lnTo>
                  <a:lnTo>
                    <a:pt x="160602" y="141287"/>
                  </a:lnTo>
                  <a:lnTo>
                    <a:pt x="201877" y="125412"/>
                  </a:lnTo>
                  <a:lnTo>
                    <a:pt x="238389" y="106362"/>
                  </a:lnTo>
                  <a:lnTo>
                    <a:pt x="276489" y="87312"/>
                  </a:lnTo>
                  <a:lnTo>
                    <a:pt x="314589" y="68262"/>
                  </a:lnTo>
                  <a:lnTo>
                    <a:pt x="351102" y="52387"/>
                  </a:lnTo>
                  <a:lnTo>
                    <a:pt x="392377" y="36512"/>
                  </a:lnTo>
                  <a:lnTo>
                    <a:pt x="438414" y="20637"/>
                  </a:lnTo>
                  <a:lnTo>
                    <a:pt x="490802" y="9525"/>
                  </a:lnTo>
                  <a:lnTo>
                    <a:pt x="551127" y="3175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  <p:sp>
          <p:nvSpPr>
            <p:cNvPr id="6159" name="Freeform: Shape 6158">
              <a:extLst>
                <a:ext uri="{FF2B5EF4-FFF2-40B4-BE49-F238E27FC236}">
                  <a16:creationId xmlns:a16="http://schemas.microsoft.com/office/drawing/2014/main" id="{7A502461-DBD9-4B84-92C9-8D95C948DE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3845450"/>
              <a:ext cx="12192000" cy="3012550"/>
            </a:xfrm>
            <a:custGeom>
              <a:avLst/>
              <a:gdLst>
                <a:gd name="connsiteX0" fmla="*/ 619389 w 12192000"/>
                <a:gd name="connsiteY0" fmla="*/ 0 h 3012550"/>
                <a:gd name="connsiteX1" fmla="*/ 687652 w 12192000"/>
                <a:gd name="connsiteY1" fmla="*/ 3175 h 3012550"/>
                <a:gd name="connsiteX2" fmla="*/ 747977 w 12192000"/>
                <a:gd name="connsiteY2" fmla="*/ 9525 h 3012550"/>
                <a:gd name="connsiteX3" fmla="*/ 800364 w 12192000"/>
                <a:gd name="connsiteY3" fmla="*/ 20637 h 3012550"/>
                <a:gd name="connsiteX4" fmla="*/ 846402 w 12192000"/>
                <a:gd name="connsiteY4" fmla="*/ 36512 h 3012550"/>
                <a:gd name="connsiteX5" fmla="*/ 887677 w 12192000"/>
                <a:gd name="connsiteY5" fmla="*/ 52387 h 3012550"/>
                <a:gd name="connsiteX6" fmla="*/ 924189 w 12192000"/>
                <a:gd name="connsiteY6" fmla="*/ 68262 h 3012550"/>
                <a:gd name="connsiteX7" fmla="*/ 962289 w 12192000"/>
                <a:gd name="connsiteY7" fmla="*/ 87312 h 3012550"/>
                <a:gd name="connsiteX8" fmla="*/ 1000389 w 12192000"/>
                <a:gd name="connsiteY8" fmla="*/ 106362 h 3012550"/>
                <a:gd name="connsiteX9" fmla="*/ 1036902 w 12192000"/>
                <a:gd name="connsiteY9" fmla="*/ 125412 h 3012550"/>
                <a:gd name="connsiteX10" fmla="*/ 1078177 w 12192000"/>
                <a:gd name="connsiteY10" fmla="*/ 141287 h 3012550"/>
                <a:gd name="connsiteX11" fmla="*/ 1124214 w 12192000"/>
                <a:gd name="connsiteY11" fmla="*/ 155575 h 3012550"/>
                <a:gd name="connsiteX12" fmla="*/ 1176602 w 12192000"/>
                <a:gd name="connsiteY12" fmla="*/ 166687 h 3012550"/>
                <a:gd name="connsiteX13" fmla="*/ 1236927 w 12192000"/>
                <a:gd name="connsiteY13" fmla="*/ 174625 h 3012550"/>
                <a:gd name="connsiteX14" fmla="*/ 1305189 w 12192000"/>
                <a:gd name="connsiteY14" fmla="*/ 176212 h 3012550"/>
                <a:gd name="connsiteX15" fmla="*/ 1373452 w 12192000"/>
                <a:gd name="connsiteY15" fmla="*/ 174625 h 3012550"/>
                <a:gd name="connsiteX16" fmla="*/ 1433777 w 12192000"/>
                <a:gd name="connsiteY16" fmla="*/ 166687 h 3012550"/>
                <a:gd name="connsiteX17" fmla="*/ 1486164 w 12192000"/>
                <a:gd name="connsiteY17" fmla="*/ 155575 h 3012550"/>
                <a:gd name="connsiteX18" fmla="*/ 1532202 w 12192000"/>
                <a:gd name="connsiteY18" fmla="*/ 141287 h 3012550"/>
                <a:gd name="connsiteX19" fmla="*/ 1573477 w 12192000"/>
                <a:gd name="connsiteY19" fmla="*/ 125412 h 3012550"/>
                <a:gd name="connsiteX20" fmla="*/ 1609989 w 12192000"/>
                <a:gd name="connsiteY20" fmla="*/ 106362 h 3012550"/>
                <a:gd name="connsiteX21" fmla="*/ 1648089 w 12192000"/>
                <a:gd name="connsiteY21" fmla="*/ 87312 h 3012550"/>
                <a:gd name="connsiteX22" fmla="*/ 1686189 w 12192000"/>
                <a:gd name="connsiteY22" fmla="*/ 68262 h 3012550"/>
                <a:gd name="connsiteX23" fmla="*/ 1722702 w 12192000"/>
                <a:gd name="connsiteY23" fmla="*/ 52387 h 3012550"/>
                <a:gd name="connsiteX24" fmla="*/ 1763977 w 12192000"/>
                <a:gd name="connsiteY24" fmla="*/ 36512 h 3012550"/>
                <a:gd name="connsiteX25" fmla="*/ 1810014 w 12192000"/>
                <a:gd name="connsiteY25" fmla="*/ 20637 h 3012550"/>
                <a:gd name="connsiteX26" fmla="*/ 1862402 w 12192000"/>
                <a:gd name="connsiteY26" fmla="*/ 9525 h 3012550"/>
                <a:gd name="connsiteX27" fmla="*/ 1922727 w 12192000"/>
                <a:gd name="connsiteY27" fmla="*/ 3175 h 3012550"/>
                <a:gd name="connsiteX28" fmla="*/ 1990989 w 12192000"/>
                <a:gd name="connsiteY28" fmla="*/ 0 h 3012550"/>
                <a:gd name="connsiteX29" fmla="*/ 2059252 w 12192000"/>
                <a:gd name="connsiteY29" fmla="*/ 3175 h 3012550"/>
                <a:gd name="connsiteX30" fmla="*/ 2119577 w 12192000"/>
                <a:gd name="connsiteY30" fmla="*/ 9525 h 3012550"/>
                <a:gd name="connsiteX31" fmla="*/ 2171964 w 12192000"/>
                <a:gd name="connsiteY31" fmla="*/ 20637 h 3012550"/>
                <a:gd name="connsiteX32" fmla="*/ 2218002 w 12192000"/>
                <a:gd name="connsiteY32" fmla="*/ 36512 h 3012550"/>
                <a:gd name="connsiteX33" fmla="*/ 2259277 w 12192000"/>
                <a:gd name="connsiteY33" fmla="*/ 52387 h 3012550"/>
                <a:gd name="connsiteX34" fmla="*/ 2295789 w 12192000"/>
                <a:gd name="connsiteY34" fmla="*/ 68262 h 3012550"/>
                <a:gd name="connsiteX35" fmla="*/ 2333889 w 12192000"/>
                <a:gd name="connsiteY35" fmla="*/ 87312 h 3012550"/>
                <a:gd name="connsiteX36" fmla="*/ 2371989 w 12192000"/>
                <a:gd name="connsiteY36" fmla="*/ 106362 h 3012550"/>
                <a:gd name="connsiteX37" fmla="*/ 2408502 w 12192000"/>
                <a:gd name="connsiteY37" fmla="*/ 125412 h 3012550"/>
                <a:gd name="connsiteX38" fmla="*/ 2449777 w 12192000"/>
                <a:gd name="connsiteY38" fmla="*/ 141287 h 3012550"/>
                <a:gd name="connsiteX39" fmla="*/ 2495814 w 12192000"/>
                <a:gd name="connsiteY39" fmla="*/ 155575 h 3012550"/>
                <a:gd name="connsiteX40" fmla="*/ 2548202 w 12192000"/>
                <a:gd name="connsiteY40" fmla="*/ 166687 h 3012550"/>
                <a:gd name="connsiteX41" fmla="*/ 2608527 w 12192000"/>
                <a:gd name="connsiteY41" fmla="*/ 174625 h 3012550"/>
                <a:gd name="connsiteX42" fmla="*/ 2676789 w 12192000"/>
                <a:gd name="connsiteY42" fmla="*/ 176212 h 3012550"/>
                <a:gd name="connsiteX43" fmla="*/ 2745052 w 12192000"/>
                <a:gd name="connsiteY43" fmla="*/ 174625 h 3012550"/>
                <a:gd name="connsiteX44" fmla="*/ 2805377 w 12192000"/>
                <a:gd name="connsiteY44" fmla="*/ 166687 h 3012550"/>
                <a:gd name="connsiteX45" fmla="*/ 2857764 w 12192000"/>
                <a:gd name="connsiteY45" fmla="*/ 155575 h 3012550"/>
                <a:gd name="connsiteX46" fmla="*/ 2903802 w 12192000"/>
                <a:gd name="connsiteY46" fmla="*/ 141287 h 3012550"/>
                <a:gd name="connsiteX47" fmla="*/ 2945077 w 12192000"/>
                <a:gd name="connsiteY47" fmla="*/ 125412 h 3012550"/>
                <a:gd name="connsiteX48" fmla="*/ 2981589 w 12192000"/>
                <a:gd name="connsiteY48" fmla="*/ 106362 h 3012550"/>
                <a:gd name="connsiteX49" fmla="*/ 3019689 w 12192000"/>
                <a:gd name="connsiteY49" fmla="*/ 87312 h 3012550"/>
                <a:gd name="connsiteX50" fmla="*/ 3057789 w 12192000"/>
                <a:gd name="connsiteY50" fmla="*/ 68262 h 3012550"/>
                <a:gd name="connsiteX51" fmla="*/ 3094302 w 12192000"/>
                <a:gd name="connsiteY51" fmla="*/ 52387 h 3012550"/>
                <a:gd name="connsiteX52" fmla="*/ 3135577 w 12192000"/>
                <a:gd name="connsiteY52" fmla="*/ 36512 h 3012550"/>
                <a:gd name="connsiteX53" fmla="*/ 3181614 w 12192000"/>
                <a:gd name="connsiteY53" fmla="*/ 20637 h 3012550"/>
                <a:gd name="connsiteX54" fmla="*/ 3234002 w 12192000"/>
                <a:gd name="connsiteY54" fmla="*/ 9525 h 3012550"/>
                <a:gd name="connsiteX55" fmla="*/ 3294327 w 12192000"/>
                <a:gd name="connsiteY55" fmla="*/ 3175 h 3012550"/>
                <a:gd name="connsiteX56" fmla="*/ 3361002 w 12192000"/>
                <a:gd name="connsiteY56" fmla="*/ 0 h 3012550"/>
                <a:gd name="connsiteX57" fmla="*/ 3430852 w 12192000"/>
                <a:gd name="connsiteY57" fmla="*/ 3175 h 3012550"/>
                <a:gd name="connsiteX58" fmla="*/ 3491177 w 12192000"/>
                <a:gd name="connsiteY58" fmla="*/ 9525 h 3012550"/>
                <a:gd name="connsiteX59" fmla="*/ 3543564 w 12192000"/>
                <a:gd name="connsiteY59" fmla="*/ 20637 h 3012550"/>
                <a:gd name="connsiteX60" fmla="*/ 3589602 w 12192000"/>
                <a:gd name="connsiteY60" fmla="*/ 36512 h 3012550"/>
                <a:gd name="connsiteX61" fmla="*/ 3630877 w 12192000"/>
                <a:gd name="connsiteY61" fmla="*/ 52387 h 3012550"/>
                <a:gd name="connsiteX62" fmla="*/ 3667389 w 12192000"/>
                <a:gd name="connsiteY62" fmla="*/ 68262 h 3012550"/>
                <a:gd name="connsiteX63" fmla="*/ 3705489 w 12192000"/>
                <a:gd name="connsiteY63" fmla="*/ 87312 h 3012550"/>
                <a:gd name="connsiteX64" fmla="*/ 3743589 w 12192000"/>
                <a:gd name="connsiteY64" fmla="*/ 106362 h 3012550"/>
                <a:gd name="connsiteX65" fmla="*/ 3780102 w 12192000"/>
                <a:gd name="connsiteY65" fmla="*/ 125412 h 3012550"/>
                <a:gd name="connsiteX66" fmla="*/ 3821377 w 12192000"/>
                <a:gd name="connsiteY66" fmla="*/ 141287 h 3012550"/>
                <a:gd name="connsiteX67" fmla="*/ 3867414 w 12192000"/>
                <a:gd name="connsiteY67" fmla="*/ 155575 h 3012550"/>
                <a:gd name="connsiteX68" fmla="*/ 3919802 w 12192000"/>
                <a:gd name="connsiteY68" fmla="*/ 166687 h 3012550"/>
                <a:gd name="connsiteX69" fmla="*/ 3980127 w 12192000"/>
                <a:gd name="connsiteY69" fmla="*/ 174625 h 3012550"/>
                <a:gd name="connsiteX70" fmla="*/ 4048389 w 12192000"/>
                <a:gd name="connsiteY70" fmla="*/ 176212 h 3012550"/>
                <a:gd name="connsiteX71" fmla="*/ 4116652 w 12192000"/>
                <a:gd name="connsiteY71" fmla="*/ 174625 h 3012550"/>
                <a:gd name="connsiteX72" fmla="*/ 4176977 w 12192000"/>
                <a:gd name="connsiteY72" fmla="*/ 166687 h 3012550"/>
                <a:gd name="connsiteX73" fmla="*/ 4229364 w 12192000"/>
                <a:gd name="connsiteY73" fmla="*/ 155575 h 3012550"/>
                <a:gd name="connsiteX74" fmla="*/ 4275402 w 12192000"/>
                <a:gd name="connsiteY74" fmla="*/ 141287 h 3012550"/>
                <a:gd name="connsiteX75" fmla="*/ 4316677 w 12192000"/>
                <a:gd name="connsiteY75" fmla="*/ 125412 h 3012550"/>
                <a:gd name="connsiteX76" fmla="*/ 4353189 w 12192000"/>
                <a:gd name="connsiteY76" fmla="*/ 106362 h 3012550"/>
                <a:gd name="connsiteX77" fmla="*/ 4429389 w 12192000"/>
                <a:gd name="connsiteY77" fmla="*/ 68262 h 3012550"/>
                <a:gd name="connsiteX78" fmla="*/ 4465902 w 12192000"/>
                <a:gd name="connsiteY78" fmla="*/ 52387 h 3012550"/>
                <a:gd name="connsiteX79" fmla="*/ 4507177 w 12192000"/>
                <a:gd name="connsiteY79" fmla="*/ 36512 h 3012550"/>
                <a:gd name="connsiteX80" fmla="*/ 4553215 w 12192000"/>
                <a:gd name="connsiteY80" fmla="*/ 20637 h 3012550"/>
                <a:gd name="connsiteX81" fmla="*/ 4605602 w 12192000"/>
                <a:gd name="connsiteY81" fmla="*/ 9525 h 3012550"/>
                <a:gd name="connsiteX82" fmla="*/ 4665928 w 12192000"/>
                <a:gd name="connsiteY82" fmla="*/ 3175 h 3012550"/>
                <a:gd name="connsiteX83" fmla="*/ 4734189 w 12192000"/>
                <a:gd name="connsiteY83" fmla="*/ 0 h 3012550"/>
                <a:gd name="connsiteX84" fmla="*/ 4802453 w 12192000"/>
                <a:gd name="connsiteY84" fmla="*/ 3175 h 3012550"/>
                <a:gd name="connsiteX85" fmla="*/ 4862777 w 12192000"/>
                <a:gd name="connsiteY85" fmla="*/ 9525 h 3012550"/>
                <a:gd name="connsiteX86" fmla="*/ 4915165 w 12192000"/>
                <a:gd name="connsiteY86" fmla="*/ 20637 h 3012550"/>
                <a:gd name="connsiteX87" fmla="*/ 4961201 w 12192000"/>
                <a:gd name="connsiteY87" fmla="*/ 36512 h 3012550"/>
                <a:gd name="connsiteX88" fmla="*/ 5002477 w 12192000"/>
                <a:gd name="connsiteY88" fmla="*/ 52387 h 3012550"/>
                <a:gd name="connsiteX89" fmla="*/ 5038989 w 12192000"/>
                <a:gd name="connsiteY89" fmla="*/ 68262 h 3012550"/>
                <a:gd name="connsiteX90" fmla="*/ 5077090 w 12192000"/>
                <a:gd name="connsiteY90" fmla="*/ 87312 h 3012550"/>
                <a:gd name="connsiteX91" fmla="*/ 5115189 w 12192000"/>
                <a:gd name="connsiteY91" fmla="*/ 106362 h 3012550"/>
                <a:gd name="connsiteX92" fmla="*/ 5151701 w 12192000"/>
                <a:gd name="connsiteY92" fmla="*/ 125412 h 3012550"/>
                <a:gd name="connsiteX93" fmla="*/ 5192977 w 12192000"/>
                <a:gd name="connsiteY93" fmla="*/ 141287 h 3012550"/>
                <a:gd name="connsiteX94" fmla="*/ 5239014 w 12192000"/>
                <a:gd name="connsiteY94" fmla="*/ 155575 h 3012550"/>
                <a:gd name="connsiteX95" fmla="*/ 5291401 w 12192000"/>
                <a:gd name="connsiteY95" fmla="*/ 166687 h 3012550"/>
                <a:gd name="connsiteX96" fmla="*/ 5351727 w 12192000"/>
                <a:gd name="connsiteY96" fmla="*/ 174625 h 3012550"/>
                <a:gd name="connsiteX97" fmla="*/ 5410199 w 12192000"/>
                <a:gd name="connsiteY97" fmla="*/ 175985 h 3012550"/>
                <a:gd name="connsiteX98" fmla="*/ 5468671 w 12192000"/>
                <a:gd name="connsiteY98" fmla="*/ 174625 h 3012550"/>
                <a:gd name="connsiteX99" fmla="*/ 5528996 w 12192000"/>
                <a:gd name="connsiteY99" fmla="*/ 166687 h 3012550"/>
                <a:gd name="connsiteX100" fmla="*/ 5581383 w 12192000"/>
                <a:gd name="connsiteY100" fmla="*/ 155575 h 3012550"/>
                <a:gd name="connsiteX101" fmla="*/ 5627421 w 12192000"/>
                <a:gd name="connsiteY101" fmla="*/ 141287 h 3012550"/>
                <a:gd name="connsiteX102" fmla="*/ 5668696 w 12192000"/>
                <a:gd name="connsiteY102" fmla="*/ 125412 h 3012550"/>
                <a:gd name="connsiteX103" fmla="*/ 5705209 w 12192000"/>
                <a:gd name="connsiteY103" fmla="*/ 106362 h 3012550"/>
                <a:gd name="connsiteX104" fmla="*/ 5743308 w 12192000"/>
                <a:gd name="connsiteY104" fmla="*/ 87312 h 3012550"/>
                <a:gd name="connsiteX105" fmla="*/ 5781408 w 12192000"/>
                <a:gd name="connsiteY105" fmla="*/ 68262 h 3012550"/>
                <a:gd name="connsiteX106" fmla="*/ 5817921 w 12192000"/>
                <a:gd name="connsiteY106" fmla="*/ 52387 h 3012550"/>
                <a:gd name="connsiteX107" fmla="*/ 5859196 w 12192000"/>
                <a:gd name="connsiteY107" fmla="*/ 36512 h 3012550"/>
                <a:gd name="connsiteX108" fmla="*/ 5905234 w 12192000"/>
                <a:gd name="connsiteY108" fmla="*/ 20637 h 3012550"/>
                <a:gd name="connsiteX109" fmla="*/ 5957621 w 12192000"/>
                <a:gd name="connsiteY109" fmla="*/ 9525 h 3012550"/>
                <a:gd name="connsiteX110" fmla="*/ 6017947 w 12192000"/>
                <a:gd name="connsiteY110" fmla="*/ 3175 h 3012550"/>
                <a:gd name="connsiteX111" fmla="*/ 6086209 w 12192000"/>
                <a:gd name="connsiteY111" fmla="*/ 0 h 3012550"/>
                <a:gd name="connsiteX112" fmla="*/ 6095999 w 12192000"/>
                <a:gd name="connsiteY112" fmla="*/ 455 h 3012550"/>
                <a:gd name="connsiteX113" fmla="*/ 6105789 w 12192000"/>
                <a:gd name="connsiteY113" fmla="*/ 0 h 3012550"/>
                <a:gd name="connsiteX114" fmla="*/ 6174052 w 12192000"/>
                <a:gd name="connsiteY114" fmla="*/ 3175 h 3012550"/>
                <a:gd name="connsiteX115" fmla="*/ 6234377 w 12192000"/>
                <a:gd name="connsiteY115" fmla="*/ 9525 h 3012550"/>
                <a:gd name="connsiteX116" fmla="*/ 6286764 w 12192000"/>
                <a:gd name="connsiteY116" fmla="*/ 20637 h 3012550"/>
                <a:gd name="connsiteX117" fmla="*/ 6332802 w 12192000"/>
                <a:gd name="connsiteY117" fmla="*/ 36512 h 3012550"/>
                <a:gd name="connsiteX118" fmla="*/ 6374077 w 12192000"/>
                <a:gd name="connsiteY118" fmla="*/ 52387 h 3012550"/>
                <a:gd name="connsiteX119" fmla="*/ 6410589 w 12192000"/>
                <a:gd name="connsiteY119" fmla="*/ 68262 h 3012550"/>
                <a:gd name="connsiteX120" fmla="*/ 6448689 w 12192000"/>
                <a:gd name="connsiteY120" fmla="*/ 87312 h 3012550"/>
                <a:gd name="connsiteX121" fmla="*/ 6486789 w 12192000"/>
                <a:gd name="connsiteY121" fmla="*/ 106362 h 3012550"/>
                <a:gd name="connsiteX122" fmla="*/ 6523302 w 12192000"/>
                <a:gd name="connsiteY122" fmla="*/ 125412 h 3012550"/>
                <a:gd name="connsiteX123" fmla="*/ 6564577 w 12192000"/>
                <a:gd name="connsiteY123" fmla="*/ 141287 h 3012550"/>
                <a:gd name="connsiteX124" fmla="*/ 6610614 w 12192000"/>
                <a:gd name="connsiteY124" fmla="*/ 155575 h 3012550"/>
                <a:gd name="connsiteX125" fmla="*/ 6663002 w 12192000"/>
                <a:gd name="connsiteY125" fmla="*/ 166687 h 3012550"/>
                <a:gd name="connsiteX126" fmla="*/ 6723327 w 12192000"/>
                <a:gd name="connsiteY126" fmla="*/ 174625 h 3012550"/>
                <a:gd name="connsiteX127" fmla="*/ 6781799 w 12192000"/>
                <a:gd name="connsiteY127" fmla="*/ 175985 h 3012550"/>
                <a:gd name="connsiteX128" fmla="*/ 6840271 w 12192000"/>
                <a:gd name="connsiteY128" fmla="*/ 174625 h 3012550"/>
                <a:gd name="connsiteX129" fmla="*/ 6900596 w 12192000"/>
                <a:gd name="connsiteY129" fmla="*/ 166687 h 3012550"/>
                <a:gd name="connsiteX130" fmla="*/ 6952983 w 12192000"/>
                <a:gd name="connsiteY130" fmla="*/ 155575 h 3012550"/>
                <a:gd name="connsiteX131" fmla="*/ 6999021 w 12192000"/>
                <a:gd name="connsiteY131" fmla="*/ 141287 h 3012550"/>
                <a:gd name="connsiteX132" fmla="*/ 7040296 w 12192000"/>
                <a:gd name="connsiteY132" fmla="*/ 125412 h 3012550"/>
                <a:gd name="connsiteX133" fmla="*/ 7076808 w 12192000"/>
                <a:gd name="connsiteY133" fmla="*/ 106362 h 3012550"/>
                <a:gd name="connsiteX134" fmla="*/ 7114908 w 12192000"/>
                <a:gd name="connsiteY134" fmla="*/ 87312 h 3012550"/>
                <a:gd name="connsiteX135" fmla="*/ 7153008 w 12192000"/>
                <a:gd name="connsiteY135" fmla="*/ 68262 h 3012550"/>
                <a:gd name="connsiteX136" fmla="*/ 7189521 w 12192000"/>
                <a:gd name="connsiteY136" fmla="*/ 52387 h 3012550"/>
                <a:gd name="connsiteX137" fmla="*/ 7230796 w 12192000"/>
                <a:gd name="connsiteY137" fmla="*/ 36512 h 3012550"/>
                <a:gd name="connsiteX138" fmla="*/ 7276833 w 12192000"/>
                <a:gd name="connsiteY138" fmla="*/ 20637 h 3012550"/>
                <a:gd name="connsiteX139" fmla="*/ 7329221 w 12192000"/>
                <a:gd name="connsiteY139" fmla="*/ 9525 h 3012550"/>
                <a:gd name="connsiteX140" fmla="*/ 7389546 w 12192000"/>
                <a:gd name="connsiteY140" fmla="*/ 3175 h 3012550"/>
                <a:gd name="connsiteX141" fmla="*/ 7457808 w 12192000"/>
                <a:gd name="connsiteY141" fmla="*/ 0 h 3012550"/>
                <a:gd name="connsiteX142" fmla="*/ 7526071 w 12192000"/>
                <a:gd name="connsiteY142" fmla="*/ 3175 h 3012550"/>
                <a:gd name="connsiteX143" fmla="*/ 7586396 w 12192000"/>
                <a:gd name="connsiteY143" fmla="*/ 9525 h 3012550"/>
                <a:gd name="connsiteX144" fmla="*/ 7638783 w 12192000"/>
                <a:gd name="connsiteY144" fmla="*/ 20637 h 3012550"/>
                <a:gd name="connsiteX145" fmla="*/ 7684821 w 12192000"/>
                <a:gd name="connsiteY145" fmla="*/ 36512 h 3012550"/>
                <a:gd name="connsiteX146" fmla="*/ 7726096 w 12192000"/>
                <a:gd name="connsiteY146" fmla="*/ 52387 h 3012550"/>
                <a:gd name="connsiteX147" fmla="*/ 7762608 w 12192000"/>
                <a:gd name="connsiteY147" fmla="*/ 68262 h 3012550"/>
                <a:gd name="connsiteX148" fmla="*/ 7800708 w 12192000"/>
                <a:gd name="connsiteY148" fmla="*/ 87312 h 3012550"/>
                <a:gd name="connsiteX149" fmla="*/ 7838808 w 12192000"/>
                <a:gd name="connsiteY149" fmla="*/ 106362 h 3012550"/>
                <a:gd name="connsiteX150" fmla="*/ 7875321 w 12192000"/>
                <a:gd name="connsiteY150" fmla="*/ 125412 h 3012550"/>
                <a:gd name="connsiteX151" fmla="*/ 7916596 w 12192000"/>
                <a:gd name="connsiteY151" fmla="*/ 141287 h 3012550"/>
                <a:gd name="connsiteX152" fmla="*/ 7962633 w 12192000"/>
                <a:gd name="connsiteY152" fmla="*/ 155575 h 3012550"/>
                <a:gd name="connsiteX153" fmla="*/ 8015021 w 12192000"/>
                <a:gd name="connsiteY153" fmla="*/ 166687 h 3012550"/>
                <a:gd name="connsiteX154" fmla="*/ 8075346 w 12192000"/>
                <a:gd name="connsiteY154" fmla="*/ 174625 h 3012550"/>
                <a:gd name="connsiteX155" fmla="*/ 8143608 w 12192000"/>
                <a:gd name="connsiteY155" fmla="*/ 176212 h 3012550"/>
                <a:gd name="connsiteX156" fmla="*/ 8211871 w 12192000"/>
                <a:gd name="connsiteY156" fmla="*/ 174625 h 3012550"/>
                <a:gd name="connsiteX157" fmla="*/ 8272196 w 12192000"/>
                <a:gd name="connsiteY157" fmla="*/ 166687 h 3012550"/>
                <a:gd name="connsiteX158" fmla="*/ 8324583 w 12192000"/>
                <a:gd name="connsiteY158" fmla="*/ 155575 h 3012550"/>
                <a:gd name="connsiteX159" fmla="*/ 8370621 w 12192000"/>
                <a:gd name="connsiteY159" fmla="*/ 141287 h 3012550"/>
                <a:gd name="connsiteX160" fmla="*/ 8411896 w 12192000"/>
                <a:gd name="connsiteY160" fmla="*/ 125412 h 3012550"/>
                <a:gd name="connsiteX161" fmla="*/ 8448408 w 12192000"/>
                <a:gd name="connsiteY161" fmla="*/ 106362 h 3012550"/>
                <a:gd name="connsiteX162" fmla="*/ 8486508 w 12192000"/>
                <a:gd name="connsiteY162" fmla="*/ 87312 h 3012550"/>
                <a:gd name="connsiteX163" fmla="*/ 8524608 w 12192000"/>
                <a:gd name="connsiteY163" fmla="*/ 68262 h 3012550"/>
                <a:gd name="connsiteX164" fmla="*/ 8561120 w 12192000"/>
                <a:gd name="connsiteY164" fmla="*/ 52387 h 3012550"/>
                <a:gd name="connsiteX165" fmla="*/ 8602396 w 12192000"/>
                <a:gd name="connsiteY165" fmla="*/ 36512 h 3012550"/>
                <a:gd name="connsiteX166" fmla="*/ 8648432 w 12192000"/>
                <a:gd name="connsiteY166" fmla="*/ 20637 h 3012550"/>
                <a:gd name="connsiteX167" fmla="*/ 8700820 w 12192000"/>
                <a:gd name="connsiteY167" fmla="*/ 9525 h 3012550"/>
                <a:gd name="connsiteX168" fmla="*/ 8761146 w 12192000"/>
                <a:gd name="connsiteY168" fmla="*/ 3175 h 3012550"/>
                <a:gd name="connsiteX169" fmla="*/ 8827820 w 12192000"/>
                <a:gd name="connsiteY169" fmla="*/ 0 h 3012550"/>
                <a:gd name="connsiteX170" fmla="*/ 8897670 w 12192000"/>
                <a:gd name="connsiteY170" fmla="*/ 3175 h 3012550"/>
                <a:gd name="connsiteX171" fmla="*/ 8957996 w 12192000"/>
                <a:gd name="connsiteY171" fmla="*/ 9525 h 3012550"/>
                <a:gd name="connsiteX172" fmla="*/ 9010382 w 12192000"/>
                <a:gd name="connsiteY172" fmla="*/ 20637 h 3012550"/>
                <a:gd name="connsiteX173" fmla="*/ 9056420 w 12192000"/>
                <a:gd name="connsiteY173" fmla="*/ 36512 h 3012550"/>
                <a:gd name="connsiteX174" fmla="*/ 9097696 w 12192000"/>
                <a:gd name="connsiteY174" fmla="*/ 52387 h 3012550"/>
                <a:gd name="connsiteX175" fmla="*/ 9134208 w 12192000"/>
                <a:gd name="connsiteY175" fmla="*/ 68262 h 3012550"/>
                <a:gd name="connsiteX176" fmla="*/ 9172308 w 12192000"/>
                <a:gd name="connsiteY176" fmla="*/ 87312 h 3012550"/>
                <a:gd name="connsiteX177" fmla="*/ 9210408 w 12192000"/>
                <a:gd name="connsiteY177" fmla="*/ 106362 h 3012550"/>
                <a:gd name="connsiteX178" fmla="*/ 9246920 w 12192000"/>
                <a:gd name="connsiteY178" fmla="*/ 125412 h 3012550"/>
                <a:gd name="connsiteX179" fmla="*/ 9288196 w 12192000"/>
                <a:gd name="connsiteY179" fmla="*/ 141287 h 3012550"/>
                <a:gd name="connsiteX180" fmla="*/ 9334232 w 12192000"/>
                <a:gd name="connsiteY180" fmla="*/ 155575 h 3012550"/>
                <a:gd name="connsiteX181" fmla="*/ 9386620 w 12192000"/>
                <a:gd name="connsiteY181" fmla="*/ 166687 h 3012550"/>
                <a:gd name="connsiteX182" fmla="*/ 9446946 w 12192000"/>
                <a:gd name="connsiteY182" fmla="*/ 174625 h 3012550"/>
                <a:gd name="connsiteX183" fmla="*/ 9515208 w 12192000"/>
                <a:gd name="connsiteY183" fmla="*/ 176212 h 3012550"/>
                <a:gd name="connsiteX184" fmla="*/ 9583470 w 12192000"/>
                <a:gd name="connsiteY184" fmla="*/ 174625 h 3012550"/>
                <a:gd name="connsiteX185" fmla="*/ 9643796 w 12192000"/>
                <a:gd name="connsiteY185" fmla="*/ 166687 h 3012550"/>
                <a:gd name="connsiteX186" fmla="*/ 9696182 w 12192000"/>
                <a:gd name="connsiteY186" fmla="*/ 155575 h 3012550"/>
                <a:gd name="connsiteX187" fmla="*/ 9742220 w 12192000"/>
                <a:gd name="connsiteY187" fmla="*/ 141287 h 3012550"/>
                <a:gd name="connsiteX188" fmla="*/ 9783496 w 12192000"/>
                <a:gd name="connsiteY188" fmla="*/ 125412 h 3012550"/>
                <a:gd name="connsiteX189" fmla="*/ 9820008 w 12192000"/>
                <a:gd name="connsiteY189" fmla="*/ 106362 h 3012550"/>
                <a:gd name="connsiteX190" fmla="*/ 9896208 w 12192000"/>
                <a:gd name="connsiteY190" fmla="*/ 68262 h 3012550"/>
                <a:gd name="connsiteX191" fmla="*/ 9932720 w 12192000"/>
                <a:gd name="connsiteY191" fmla="*/ 52387 h 3012550"/>
                <a:gd name="connsiteX192" fmla="*/ 9973996 w 12192000"/>
                <a:gd name="connsiteY192" fmla="*/ 36512 h 3012550"/>
                <a:gd name="connsiteX193" fmla="*/ 10020032 w 12192000"/>
                <a:gd name="connsiteY193" fmla="*/ 20637 h 3012550"/>
                <a:gd name="connsiteX194" fmla="*/ 10072420 w 12192000"/>
                <a:gd name="connsiteY194" fmla="*/ 9525 h 3012550"/>
                <a:gd name="connsiteX195" fmla="*/ 10132746 w 12192000"/>
                <a:gd name="connsiteY195" fmla="*/ 3175 h 3012550"/>
                <a:gd name="connsiteX196" fmla="*/ 10201008 w 12192000"/>
                <a:gd name="connsiteY196" fmla="*/ 0 h 3012550"/>
                <a:gd name="connsiteX197" fmla="*/ 10269270 w 12192000"/>
                <a:gd name="connsiteY197" fmla="*/ 3175 h 3012550"/>
                <a:gd name="connsiteX198" fmla="*/ 10329596 w 12192000"/>
                <a:gd name="connsiteY198" fmla="*/ 9525 h 3012550"/>
                <a:gd name="connsiteX199" fmla="*/ 10381982 w 12192000"/>
                <a:gd name="connsiteY199" fmla="*/ 20637 h 3012550"/>
                <a:gd name="connsiteX200" fmla="*/ 10428020 w 12192000"/>
                <a:gd name="connsiteY200" fmla="*/ 36512 h 3012550"/>
                <a:gd name="connsiteX201" fmla="*/ 10469296 w 12192000"/>
                <a:gd name="connsiteY201" fmla="*/ 52387 h 3012550"/>
                <a:gd name="connsiteX202" fmla="*/ 10505808 w 12192000"/>
                <a:gd name="connsiteY202" fmla="*/ 68262 h 3012550"/>
                <a:gd name="connsiteX203" fmla="*/ 10543908 w 12192000"/>
                <a:gd name="connsiteY203" fmla="*/ 87312 h 3012550"/>
                <a:gd name="connsiteX204" fmla="*/ 10582008 w 12192000"/>
                <a:gd name="connsiteY204" fmla="*/ 106362 h 3012550"/>
                <a:gd name="connsiteX205" fmla="*/ 10618520 w 12192000"/>
                <a:gd name="connsiteY205" fmla="*/ 125412 h 3012550"/>
                <a:gd name="connsiteX206" fmla="*/ 10659796 w 12192000"/>
                <a:gd name="connsiteY206" fmla="*/ 141287 h 3012550"/>
                <a:gd name="connsiteX207" fmla="*/ 10705832 w 12192000"/>
                <a:gd name="connsiteY207" fmla="*/ 155575 h 3012550"/>
                <a:gd name="connsiteX208" fmla="*/ 10758220 w 12192000"/>
                <a:gd name="connsiteY208" fmla="*/ 166687 h 3012550"/>
                <a:gd name="connsiteX209" fmla="*/ 10818546 w 12192000"/>
                <a:gd name="connsiteY209" fmla="*/ 174625 h 3012550"/>
                <a:gd name="connsiteX210" fmla="*/ 10886808 w 12192000"/>
                <a:gd name="connsiteY210" fmla="*/ 176212 h 3012550"/>
                <a:gd name="connsiteX211" fmla="*/ 10955070 w 12192000"/>
                <a:gd name="connsiteY211" fmla="*/ 174625 h 3012550"/>
                <a:gd name="connsiteX212" fmla="*/ 11015396 w 12192000"/>
                <a:gd name="connsiteY212" fmla="*/ 166687 h 3012550"/>
                <a:gd name="connsiteX213" fmla="*/ 11067782 w 12192000"/>
                <a:gd name="connsiteY213" fmla="*/ 155575 h 3012550"/>
                <a:gd name="connsiteX214" fmla="*/ 11113820 w 12192000"/>
                <a:gd name="connsiteY214" fmla="*/ 141287 h 3012550"/>
                <a:gd name="connsiteX215" fmla="*/ 11155096 w 12192000"/>
                <a:gd name="connsiteY215" fmla="*/ 125412 h 3012550"/>
                <a:gd name="connsiteX216" fmla="*/ 11191608 w 12192000"/>
                <a:gd name="connsiteY216" fmla="*/ 106362 h 3012550"/>
                <a:gd name="connsiteX217" fmla="*/ 11229708 w 12192000"/>
                <a:gd name="connsiteY217" fmla="*/ 87312 h 3012550"/>
                <a:gd name="connsiteX218" fmla="*/ 11267808 w 12192000"/>
                <a:gd name="connsiteY218" fmla="*/ 68262 h 3012550"/>
                <a:gd name="connsiteX219" fmla="*/ 11304320 w 12192000"/>
                <a:gd name="connsiteY219" fmla="*/ 52387 h 3012550"/>
                <a:gd name="connsiteX220" fmla="*/ 11345596 w 12192000"/>
                <a:gd name="connsiteY220" fmla="*/ 36512 h 3012550"/>
                <a:gd name="connsiteX221" fmla="*/ 11391632 w 12192000"/>
                <a:gd name="connsiteY221" fmla="*/ 20637 h 3012550"/>
                <a:gd name="connsiteX222" fmla="*/ 11444020 w 12192000"/>
                <a:gd name="connsiteY222" fmla="*/ 9525 h 3012550"/>
                <a:gd name="connsiteX223" fmla="*/ 11504346 w 12192000"/>
                <a:gd name="connsiteY223" fmla="*/ 3175 h 3012550"/>
                <a:gd name="connsiteX224" fmla="*/ 11572608 w 12192000"/>
                <a:gd name="connsiteY224" fmla="*/ 0 h 3012550"/>
                <a:gd name="connsiteX225" fmla="*/ 11640870 w 12192000"/>
                <a:gd name="connsiteY225" fmla="*/ 3175 h 3012550"/>
                <a:gd name="connsiteX226" fmla="*/ 11701196 w 12192000"/>
                <a:gd name="connsiteY226" fmla="*/ 9525 h 3012550"/>
                <a:gd name="connsiteX227" fmla="*/ 11753582 w 12192000"/>
                <a:gd name="connsiteY227" fmla="*/ 20637 h 3012550"/>
                <a:gd name="connsiteX228" fmla="*/ 11799620 w 12192000"/>
                <a:gd name="connsiteY228" fmla="*/ 36512 h 3012550"/>
                <a:gd name="connsiteX229" fmla="*/ 11840896 w 12192000"/>
                <a:gd name="connsiteY229" fmla="*/ 52387 h 3012550"/>
                <a:gd name="connsiteX230" fmla="*/ 11877408 w 12192000"/>
                <a:gd name="connsiteY230" fmla="*/ 68262 h 3012550"/>
                <a:gd name="connsiteX231" fmla="*/ 11915508 w 12192000"/>
                <a:gd name="connsiteY231" fmla="*/ 87312 h 3012550"/>
                <a:gd name="connsiteX232" fmla="*/ 11953608 w 12192000"/>
                <a:gd name="connsiteY232" fmla="*/ 106362 h 3012550"/>
                <a:gd name="connsiteX233" fmla="*/ 11990120 w 12192000"/>
                <a:gd name="connsiteY233" fmla="*/ 125412 h 3012550"/>
                <a:gd name="connsiteX234" fmla="*/ 12031396 w 12192000"/>
                <a:gd name="connsiteY234" fmla="*/ 141287 h 3012550"/>
                <a:gd name="connsiteX235" fmla="*/ 12077432 w 12192000"/>
                <a:gd name="connsiteY235" fmla="*/ 155575 h 3012550"/>
                <a:gd name="connsiteX236" fmla="*/ 12129820 w 12192000"/>
                <a:gd name="connsiteY236" fmla="*/ 166688 h 3012550"/>
                <a:gd name="connsiteX237" fmla="*/ 12190146 w 12192000"/>
                <a:gd name="connsiteY237" fmla="*/ 174625 h 3012550"/>
                <a:gd name="connsiteX238" fmla="*/ 12192000 w 12192000"/>
                <a:gd name="connsiteY238" fmla="*/ 174668 h 3012550"/>
                <a:gd name="connsiteX239" fmla="*/ 12192000 w 12192000"/>
                <a:gd name="connsiteY239" fmla="*/ 319046 h 3012550"/>
                <a:gd name="connsiteX240" fmla="*/ 12192000 w 12192000"/>
                <a:gd name="connsiteY240" fmla="*/ 319047 h 3012550"/>
                <a:gd name="connsiteX241" fmla="*/ 12192000 w 12192000"/>
                <a:gd name="connsiteY241" fmla="*/ 463425 h 3012550"/>
                <a:gd name="connsiteX242" fmla="*/ 12192000 w 12192000"/>
                <a:gd name="connsiteY242" fmla="*/ 885826 h 3012550"/>
                <a:gd name="connsiteX243" fmla="*/ 12192000 w 12192000"/>
                <a:gd name="connsiteY243" fmla="*/ 1030204 h 3012550"/>
                <a:gd name="connsiteX244" fmla="*/ 12192000 w 12192000"/>
                <a:gd name="connsiteY244" fmla="*/ 1030205 h 3012550"/>
                <a:gd name="connsiteX245" fmla="*/ 12192000 w 12192000"/>
                <a:gd name="connsiteY245" fmla="*/ 1174583 h 3012550"/>
                <a:gd name="connsiteX246" fmla="*/ 12192000 w 12192000"/>
                <a:gd name="connsiteY246" fmla="*/ 1698100 h 3012550"/>
                <a:gd name="connsiteX247" fmla="*/ 12192000 w 12192000"/>
                <a:gd name="connsiteY247" fmla="*/ 1787292 h 3012550"/>
                <a:gd name="connsiteX248" fmla="*/ 12192000 w 12192000"/>
                <a:gd name="connsiteY248" fmla="*/ 1931670 h 3012550"/>
                <a:gd name="connsiteX249" fmla="*/ 12192000 w 12192000"/>
                <a:gd name="connsiteY249" fmla="*/ 1931671 h 3012550"/>
                <a:gd name="connsiteX250" fmla="*/ 12192000 w 12192000"/>
                <a:gd name="connsiteY250" fmla="*/ 2076049 h 3012550"/>
                <a:gd name="connsiteX251" fmla="*/ 12192000 w 12192000"/>
                <a:gd name="connsiteY251" fmla="*/ 3012550 h 3012550"/>
                <a:gd name="connsiteX252" fmla="*/ 12191997 w 12192000"/>
                <a:gd name="connsiteY252" fmla="*/ 3012550 h 3012550"/>
                <a:gd name="connsiteX253" fmla="*/ 1 w 12192000"/>
                <a:gd name="connsiteY253" fmla="*/ 3012550 h 3012550"/>
                <a:gd name="connsiteX254" fmla="*/ 0 w 12192000"/>
                <a:gd name="connsiteY254" fmla="*/ 3012550 h 3012550"/>
                <a:gd name="connsiteX255" fmla="*/ 0 w 12192000"/>
                <a:gd name="connsiteY255" fmla="*/ 2076049 h 3012550"/>
                <a:gd name="connsiteX256" fmla="*/ 0 w 12192000"/>
                <a:gd name="connsiteY256" fmla="*/ 1931671 h 3012550"/>
                <a:gd name="connsiteX257" fmla="*/ 0 w 12192000"/>
                <a:gd name="connsiteY257" fmla="*/ 1931670 h 3012550"/>
                <a:gd name="connsiteX258" fmla="*/ 0 w 12192000"/>
                <a:gd name="connsiteY258" fmla="*/ 1787292 h 3012550"/>
                <a:gd name="connsiteX259" fmla="*/ 0 w 12192000"/>
                <a:gd name="connsiteY259" fmla="*/ 1698100 h 3012550"/>
                <a:gd name="connsiteX260" fmla="*/ 0 w 12192000"/>
                <a:gd name="connsiteY260" fmla="*/ 1174583 h 3012550"/>
                <a:gd name="connsiteX261" fmla="*/ 0 w 12192000"/>
                <a:gd name="connsiteY261" fmla="*/ 1030205 h 3012550"/>
                <a:gd name="connsiteX262" fmla="*/ 0 w 12192000"/>
                <a:gd name="connsiteY262" fmla="*/ 1030204 h 3012550"/>
                <a:gd name="connsiteX263" fmla="*/ 0 w 12192000"/>
                <a:gd name="connsiteY263" fmla="*/ 885826 h 3012550"/>
                <a:gd name="connsiteX264" fmla="*/ 0 w 12192000"/>
                <a:gd name="connsiteY264" fmla="*/ 463425 h 3012550"/>
                <a:gd name="connsiteX265" fmla="*/ 0 w 12192000"/>
                <a:gd name="connsiteY265" fmla="*/ 319047 h 3012550"/>
                <a:gd name="connsiteX266" fmla="*/ 0 w 12192000"/>
                <a:gd name="connsiteY266" fmla="*/ 319046 h 3012550"/>
                <a:gd name="connsiteX267" fmla="*/ 0 w 12192000"/>
                <a:gd name="connsiteY267" fmla="*/ 174668 h 3012550"/>
                <a:gd name="connsiteX268" fmla="*/ 1852 w 12192000"/>
                <a:gd name="connsiteY268" fmla="*/ 174625 h 3012550"/>
                <a:gd name="connsiteX269" fmla="*/ 62177 w 12192000"/>
                <a:gd name="connsiteY269" fmla="*/ 166687 h 3012550"/>
                <a:gd name="connsiteX270" fmla="*/ 114564 w 12192000"/>
                <a:gd name="connsiteY270" fmla="*/ 155575 h 3012550"/>
                <a:gd name="connsiteX271" fmla="*/ 160602 w 12192000"/>
                <a:gd name="connsiteY271" fmla="*/ 141287 h 3012550"/>
                <a:gd name="connsiteX272" fmla="*/ 201877 w 12192000"/>
                <a:gd name="connsiteY272" fmla="*/ 125412 h 3012550"/>
                <a:gd name="connsiteX273" fmla="*/ 238389 w 12192000"/>
                <a:gd name="connsiteY273" fmla="*/ 106362 h 3012550"/>
                <a:gd name="connsiteX274" fmla="*/ 276489 w 12192000"/>
                <a:gd name="connsiteY274" fmla="*/ 87312 h 3012550"/>
                <a:gd name="connsiteX275" fmla="*/ 314589 w 12192000"/>
                <a:gd name="connsiteY275" fmla="*/ 68262 h 3012550"/>
                <a:gd name="connsiteX276" fmla="*/ 351102 w 12192000"/>
                <a:gd name="connsiteY276" fmla="*/ 52387 h 3012550"/>
                <a:gd name="connsiteX277" fmla="*/ 392377 w 12192000"/>
                <a:gd name="connsiteY277" fmla="*/ 36512 h 3012550"/>
                <a:gd name="connsiteX278" fmla="*/ 438414 w 12192000"/>
                <a:gd name="connsiteY278" fmla="*/ 20637 h 3012550"/>
                <a:gd name="connsiteX279" fmla="*/ 490802 w 12192000"/>
                <a:gd name="connsiteY279" fmla="*/ 9525 h 3012550"/>
                <a:gd name="connsiteX280" fmla="*/ 551127 w 12192000"/>
                <a:gd name="connsiteY280" fmla="*/ 3175 h 3012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</a:cxnLst>
              <a:rect l="l" t="t" r="r" b="b"/>
              <a:pathLst>
                <a:path w="12192000" h="3012550">
                  <a:moveTo>
                    <a:pt x="619389" y="0"/>
                  </a:moveTo>
                  <a:lnTo>
                    <a:pt x="687652" y="3175"/>
                  </a:lnTo>
                  <a:lnTo>
                    <a:pt x="747977" y="9525"/>
                  </a:lnTo>
                  <a:lnTo>
                    <a:pt x="800364" y="20637"/>
                  </a:lnTo>
                  <a:lnTo>
                    <a:pt x="846402" y="36512"/>
                  </a:lnTo>
                  <a:lnTo>
                    <a:pt x="887677" y="52387"/>
                  </a:lnTo>
                  <a:lnTo>
                    <a:pt x="924189" y="68262"/>
                  </a:lnTo>
                  <a:lnTo>
                    <a:pt x="962289" y="87312"/>
                  </a:lnTo>
                  <a:lnTo>
                    <a:pt x="1000389" y="106362"/>
                  </a:lnTo>
                  <a:lnTo>
                    <a:pt x="1036902" y="125412"/>
                  </a:lnTo>
                  <a:lnTo>
                    <a:pt x="1078177" y="141287"/>
                  </a:lnTo>
                  <a:lnTo>
                    <a:pt x="1124214" y="155575"/>
                  </a:lnTo>
                  <a:lnTo>
                    <a:pt x="1176602" y="166687"/>
                  </a:lnTo>
                  <a:lnTo>
                    <a:pt x="1236927" y="174625"/>
                  </a:lnTo>
                  <a:lnTo>
                    <a:pt x="1305189" y="176212"/>
                  </a:lnTo>
                  <a:lnTo>
                    <a:pt x="1373452" y="174625"/>
                  </a:lnTo>
                  <a:lnTo>
                    <a:pt x="1433777" y="166687"/>
                  </a:lnTo>
                  <a:lnTo>
                    <a:pt x="1486164" y="155575"/>
                  </a:lnTo>
                  <a:lnTo>
                    <a:pt x="1532202" y="141287"/>
                  </a:lnTo>
                  <a:lnTo>
                    <a:pt x="1573477" y="125412"/>
                  </a:lnTo>
                  <a:lnTo>
                    <a:pt x="1609989" y="106362"/>
                  </a:lnTo>
                  <a:lnTo>
                    <a:pt x="1648089" y="87312"/>
                  </a:lnTo>
                  <a:lnTo>
                    <a:pt x="1686189" y="68262"/>
                  </a:lnTo>
                  <a:lnTo>
                    <a:pt x="1722702" y="52387"/>
                  </a:lnTo>
                  <a:lnTo>
                    <a:pt x="1763977" y="36512"/>
                  </a:lnTo>
                  <a:lnTo>
                    <a:pt x="1810014" y="20637"/>
                  </a:lnTo>
                  <a:lnTo>
                    <a:pt x="1862402" y="9525"/>
                  </a:lnTo>
                  <a:lnTo>
                    <a:pt x="1922727" y="3175"/>
                  </a:lnTo>
                  <a:lnTo>
                    <a:pt x="1990989" y="0"/>
                  </a:lnTo>
                  <a:lnTo>
                    <a:pt x="2059252" y="3175"/>
                  </a:lnTo>
                  <a:lnTo>
                    <a:pt x="2119577" y="9525"/>
                  </a:lnTo>
                  <a:lnTo>
                    <a:pt x="2171964" y="20637"/>
                  </a:lnTo>
                  <a:lnTo>
                    <a:pt x="2218002" y="36512"/>
                  </a:lnTo>
                  <a:lnTo>
                    <a:pt x="2259277" y="52387"/>
                  </a:lnTo>
                  <a:lnTo>
                    <a:pt x="2295789" y="68262"/>
                  </a:lnTo>
                  <a:lnTo>
                    <a:pt x="2333889" y="87312"/>
                  </a:lnTo>
                  <a:lnTo>
                    <a:pt x="2371989" y="106362"/>
                  </a:lnTo>
                  <a:lnTo>
                    <a:pt x="2408502" y="125412"/>
                  </a:lnTo>
                  <a:lnTo>
                    <a:pt x="2449777" y="141287"/>
                  </a:lnTo>
                  <a:lnTo>
                    <a:pt x="2495814" y="155575"/>
                  </a:lnTo>
                  <a:lnTo>
                    <a:pt x="2548202" y="166687"/>
                  </a:lnTo>
                  <a:lnTo>
                    <a:pt x="2608527" y="174625"/>
                  </a:lnTo>
                  <a:lnTo>
                    <a:pt x="2676789" y="176212"/>
                  </a:lnTo>
                  <a:lnTo>
                    <a:pt x="2745052" y="174625"/>
                  </a:lnTo>
                  <a:lnTo>
                    <a:pt x="2805377" y="166687"/>
                  </a:lnTo>
                  <a:lnTo>
                    <a:pt x="2857764" y="155575"/>
                  </a:lnTo>
                  <a:lnTo>
                    <a:pt x="2903802" y="141287"/>
                  </a:lnTo>
                  <a:lnTo>
                    <a:pt x="2945077" y="125412"/>
                  </a:lnTo>
                  <a:lnTo>
                    <a:pt x="2981589" y="106362"/>
                  </a:lnTo>
                  <a:lnTo>
                    <a:pt x="3019689" y="87312"/>
                  </a:lnTo>
                  <a:lnTo>
                    <a:pt x="3057789" y="68262"/>
                  </a:lnTo>
                  <a:lnTo>
                    <a:pt x="3094302" y="52387"/>
                  </a:lnTo>
                  <a:lnTo>
                    <a:pt x="3135577" y="36512"/>
                  </a:lnTo>
                  <a:lnTo>
                    <a:pt x="3181614" y="20637"/>
                  </a:lnTo>
                  <a:lnTo>
                    <a:pt x="3234002" y="9525"/>
                  </a:lnTo>
                  <a:lnTo>
                    <a:pt x="3294327" y="3175"/>
                  </a:lnTo>
                  <a:lnTo>
                    <a:pt x="3361002" y="0"/>
                  </a:lnTo>
                  <a:lnTo>
                    <a:pt x="3430852" y="3175"/>
                  </a:lnTo>
                  <a:lnTo>
                    <a:pt x="3491177" y="9525"/>
                  </a:lnTo>
                  <a:lnTo>
                    <a:pt x="3543564" y="20637"/>
                  </a:lnTo>
                  <a:lnTo>
                    <a:pt x="3589602" y="36512"/>
                  </a:lnTo>
                  <a:lnTo>
                    <a:pt x="3630877" y="52387"/>
                  </a:lnTo>
                  <a:lnTo>
                    <a:pt x="3667389" y="68262"/>
                  </a:lnTo>
                  <a:lnTo>
                    <a:pt x="3705489" y="87312"/>
                  </a:lnTo>
                  <a:lnTo>
                    <a:pt x="3743589" y="106362"/>
                  </a:lnTo>
                  <a:lnTo>
                    <a:pt x="3780102" y="125412"/>
                  </a:lnTo>
                  <a:lnTo>
                    <a:pt x="3821377" y="141287"/>
                  </a:lnTo>
                  <a:lnTo>
                    <a:pt x="3867414" y="155575"/>
                  </a:lnTo>
                  <a:lnTo>
                    <a:pt x="3919802" y="166687"/>
                  </a:lnTo>
                  <a:lnTo>
                    <a:pt x="3980127" y="174625"/>
                  </a:lnTo>
                  <a:lnTo>
                    <a:pt x="4048389" y="176212"/>
                  </a:lnTo>
                  <a:lnTo>
                    <a:pt x="4116652" y="174625"/>
                  </a:lnTo>
                  <a:lnTo>
                    <a:pt x="4176977" y="166687"/>
                  </a:lnTo>
                  <a:lnTo>
                    <a:pt x="4229364" y="155575"/>
                  </a:lnTo>
                  <a:lnTo>
                    <a:pt x="4275402" y="141287"/>
                  </a:lnTo>
                  <a:lnTo>
                    <a:pt x="4316677" y="125412"/>
                  </a:lnTo>
                  <a:lnTo>
                    <a:pt x="4353189" y="106362"/>
                  </a:lnTo>
                  <a:lnTo>
                    <a:pt x="4429389" y="68262"/>
                  </a:lnTo>
                  <a:lnTo>
                    <a:pt x="4465902" y="52387"/>
                  </a:lnTo>
                  <a:lnTo>
                    <a:pt x="4507177" y="36512"/>
                  </a:lnTo>
                  <a:lnTo>
                    <a:pt x="4553215" y="20637"/>
                  </a:lnTo>
                  <a:lnTo>
                    <a:pt x="4605602" y="9525"/>
                  </a:lnTo>
                  <a:lnTo>
                    <a:pt x="4665928" y="3175"/>
                  </a:lnTo>
                  <a:lnTo>
                    <a:pt x="4734189" y="0"/>
                  </a:lnTo>
                  <a:lnTo>
                    <a:pt x="4802453" y="3175"/>
                  </a:lnTo>
                  <a:lnTo>
                    <a:pt x="4862777" y="9525"/>
                  </a:lnTo>
                  <a:lnTo>
                    <a:pt x="4915165" y="20637"/>
                  </a:lnTo>
                  <a:lnTo>
                    <a:pt x="4961201" y="36512"/>
                  </a:lnTo>
                  <a:lnTo>
                    <a:pt x="5002477" y="52387"/>
                  </a:lnTo>
                  <a:lnTo>
                    <a:pt x="5038989" y="68262"/>
                  </a:lnTo>
                  <a:lnTo>
                    <a:pt x="5077090" y="87312"/>
                  </a:lnTo>
                  <a:lnTo>
                    <a:pt x="5115189" y="106362"/>
                  </a:lnTo>
                  <a:lnTo>
                    <a:pt x="5151701" y="125412"/>
                  </a:lnTo>
                  <a:lnTo>
                    <a:pt x="5192977" y="141287"/>
                  </a:lnTo>
                  <a:lnTo>
                    <a:pt x="5239014" y="155575"/>
                  </a:lnTo>
                  <a:lnTo>
                    <a:pt x="5291401" y="166687"/>
                  </a:lnTo>
                  <a:lnTo>
                    <a:pt x="5351727" y="174625"/>
                  </a:lnTo>
                  <a:lnTo>
                    <a:pt x="5410199" y="175985"/>
                  </a:lnTo>
                  <a:lnTo>
                    <a:pt x="5468671" y="174625"/>
                  </a:lnTo>
                  <a:lnTo>
                    <a:pt x="5528996" y="166687"/>
                  </a:lnTo>
                  <a:lnTo>
                    <a:pt x="5581383" y="155575"/>
                  </a:lnTo>
                  <a:lnTo>
                    <a:pt x="5627421" y="141287"/>
                  </a:lnTo>
                  <a:lnTo>
                    <a:pt x="5668696" y="125412"/>
                  </a:lnTo>
                  <a:lnTo>
                    <a:pt x="5705209" y="106362"/>
                  </a:lnTo>
                  <a:lnTo>
                    <a:pt x="5743308" y="87312"/>
                  </a:lnTo>
                  <a:lnTo>
                    <a:pt x="5781408" y="68262"/>
                  </a:lnTo>
                  <a:lnTo>
                    <a:pt x="5817921" y="52387"/>
                  </a:lnTo>
                  <a:lnTo>
                    <a:pt x="5859196" y="36512"/>
                  </a:lnTo>
                  <a:lnTo>
                    <a:pt x="5905234" y="20637"/>
                  </a:lnTo>
                  <a:lnTo>
                    <a:pt x="5957621" y="9525"/>
                  </a:lnTo>
                  <a:lnTo>
                    <a:pt x="6017947" y="3175"/>
                  </a:lnTo>
                  <a:lnTo>
                    <a:pt x="6086209" y="0"/>
                  </a:lnTo>
                  <a:lnTo>
                    <a:pt x="6095999" y="455"/>
                  </a:lnTo>
                  <a:lnTo>
                    <a:pt x="6105789" y="0"/>
                  </a:lnTo>
                  <a:lnTo>
                    <a:pt x="6174052" y="3175"/>
                  </a:lnTo>
                  <a:lnTo>
                    <a:pt x="6234377" y="9525"/>
                  </a:lnTo>
                  <a:lnTo>
                    <a:pt x="6286764" y="20637"/>
                  </a:lnTo>
                  <a:lnTo>
                    <a:pt x="6332802" y="36512"/>
                  </a:lnTo>
                  <a:lnTo>
                    <a:pt x="6374077" y="52387"/>
                  </a:lnTo>
                  <a:lnTo>
                    <a:pt x="6410589" y="68262"/>
                  </a:lnTo>
                  <a:lnTo>
                    <a:pt x="6448689" y="87312"/>
                  </a:lnTo>
                  <a:lnTo>
                    <a:pt x="6486789" y="106362"/>
                  </a:lnTo>
                  <a:lnTo>
                    <a:pt x="6523302" y="125412"/>
                  </a:lnTo>
                  <a:lnTo>
                    <a:pt x="6564577" y="141287"/>
                  </a:lnTo>
                  <a:lnTo>
                    <a:pt x="6610614" y="155575"/>
                  </a:lnTo>
                  <a:lnTo>
                    <a:pt x="6663002" y="166687"/>
                  </a:lnTo>
                  <a:lnTo>
                    <a:pt x="6723327" y="174625"/>
                  </a:lnTo>
                  <a:lnTo>
                    <a:pt x="6781799" y="175985"/>
                  </a:lnTo>
                  <a:lnTo>
                    <a:pt x="6840271" y="174625"/>
                  </a:lnTo>
                  <a:lnTo>
                    <a:pt x="6900596" y="166687"/>
                  </a:lnTo>
                  <a:lnTo>
                    <a:pt x="6952983" y="155575"/>
                  </a:lnTo>
                  <a:lnTo>
                    <a:pt x="6999021" y="141287"/>
                  </a:lnTo>
                  <a:lnTo>
                    <a:pt x="7040296" y="125412"/>
                  </a:lnTo>
                  <a:lnTo>
                    <a:pt x="7076808" y="106362"/>
                  </a:lnTo>
                  <a:lnTo>
                    <a:pt x="7114908" y="87312"/>
                  </a:lnTo>
                  <a:lnTo>
                    <a:pt x="7153008" y="68262"/>
                  </a:lnTo>
                  <a:lnTo>
                    <a:pt x="7189521" y="52387"/>
                  </a:lnTo>
                  <a:lnTo>
                    <a:pt x="7230796" y="36512"/>
                  </a:lnTo>
                  <a:lnTo>
                    <a:pt x="7276833" y="20637"/>
                  </a:lnTo>
                  <a:lnTo>
                    <a:pt x="7329221" y="9525"/>
                  </a:lnTo>
                  <a:lnTo>
                    <a:pt x="7389546" y="3175"/>
                  </a:lnTo>
                  <a:lnTo>
                    <a:pt x="7457808" y="0"/>
                  </a:lnTo>
                  <a:lnTo>
                    <a:pt x="7526071" y="3175"/>
                  </a:lnTo>
                  <a:lnTo>
                    <a:pt x="7586396" y="9525"/>
                  </a:lnTo>
                  <a:lnTo>
                    <a:pt x="7638783" y="20637"/>
                  </a:lnTo>
                  <a:lnTo>
                    <a:pt x="7684821" y="36512"/>
                  </a:lnTo>
                  <a:lnTo>
                    <a:pt x="7726096" y="52387"/>
                  </a:lnTo>
                  <a:lnTo>
                    <a:pt x="7762608" y="68262"/>
                  </a:lnTo>
                  <a:lnTo>
                    <a:pt x="7800708" y="87312"/>
                  </a:lnTo>
                  <a:lnTo>
                    <a:pt x="7838808" y="106362"/>
                  </a:lnTo>
                  <a:lnTo>
                    <a:pt x="7875321" y="125412"/>
                  </a:lnTo>
                  <a:lnTo>
                    <a:pt x="7916596" y="141287"/>
                  </a:lnTo>
                  <a:lnTo>
                    <a:pt x="7962633" y="155575"/>
                  </a:lnTo>
                  <a:lnTo>
                    <a:pt x="8015021" y="166687"/>
                  </a:lnTo>
                  <a:lnTo>
                    <a:pt x="8075346" y="174625"/>
                  </a:lnTo>
                  <a:lnTo>
                    <a:pt x="8143608" y="176212"/>
                  </a:lnTo>
                  <a:lnTo>
                    <a:pt x="8211871" y="174625"/>
                  </a:lnTo>
                  <a:lnTo>
                    <a:pt x="8272196" y="166687"/>
                  </a:lnTo>
                  <a:lnTo>
                    <a:pt x="8324583" y="155575"/>
                  </a:lnTo>
                  <a:lnTo>
                    <a:pt x="8370621" y="141287"/>
                  </a:lnTo>
                  <a:lnTo>
                    <a:pt x="8411896" y="125412"/>
                  </a:lnTo>
                  <a:lnTo>
                    <a:pt x="8448408" y="106362"/>
                  </a:lnTo>
                  <a:lnTo>
                    <a:pt x="8486508" y="87312"/>
                  </a:lnTo>
                  <a:lnTo>
                    <a:pt x="8524608" y="68262"/>
                  </a:lnTo>
                  <a:lnTo>
                    <a:pt x="8561120" y="52387"/>
                  </a:lnTo>
                  <a:lnTo>
                    <a:pt x="8602396" y="36512"/>
                  </a:lnTo>
                  <a:lnTo>
                    <a:pt x="8648432" y="20637"/>
                  </a:lnTo>
                  <a:lnTo>
                    <a:pt x="8700820" y="9525"/>
                  </a:lnTo>
                  <a:lnTo>
                    <a:pt x="8761146" y="3175"/>
                  </a:lnTo>
                  <a:lnTo>
                    <a:pt x="8827820" y="0"/>
                  </a:lnTo>
                  <a:lnTo>
                    <a:pt x="8897670" y="3175"/>
                  </a:lnTo>
                  <a:lnTo>
                    <a:pt x="8957996" y="9525"/>
                  </a:lnTo>
                  <a:lnTo>
                    <a:pt x="9010382" y="20637"/>
                  </a:lnTo>
                  <a:lnTo>
                    <a:pt x="9056420" y="36512"/>
                  </a:lnTo>
                  <a:lnTo>
                    <a:pt x="9097696" y="52387"/>
                  </a:lnTo>
                  <a:lnTo>
                    <a:pt x="9134208" y="68262"/>
                  </a:lnTo>
                  <a:lnTo>
                    <a:pt x="9172308" y="87312"/>
                  </a:lnTo>
                  <a:lnTo>
                    <a:pt x="9210408" y="106362"/>
                  </a:lnTo>
                  <a:lnTo>
                    <a:pt x="9246920" y="125412"/>
                  </a:lnTo>
                  <a:lnTo>
                    <a:pt x="9288196" y="141287"/>
                  </a:lnTo>
                  <a:lnTo>
                    <a:pt x="9334232" y="155575"/>
                  </a:lnTo>
                  <a:lnTo>
                    <a:pt x="9386620" y="166687"/>
                  </a:lnTo>
                  <a:lnTo>
                    <a:pt x="9446946" y="174625"/>
                  </a:lnTo>
                  <a:lnTo>
                    <a:pt x="9515208" y="176212"/>
                  </a:lnTo>
                  <a:lnTo>
                    <a:pt x="9583470" y="174625"/>
                  </a:lnTo>
                  <a:lnTo>
                    <a:pt x="9643796" y="166687"/>
                  </a:lnTo>
                  <a:lnTo>
                    <a:pt x="9696182" y="155575"/>
                  </a:lnTo>
                  <a:lnTo>
                    <a:pt x="9742220" y="141287"/>
                  </a:lnTo>
                  <a:lnTo>
                    <a:pt x="9783496" y="125412"/>
                  </a:lnTo>
                  <a:lnTo>
                    <a:pt x="9820008" y="106362"/>
                  </a:lnTo>
                  <a:lnTo>
                    <a:pt x="9896208" y="68262"/>
                  </a:lnTo>
                  <a:lnTo>
                    <a:pt x="9932720" y="52387"/>
                  </a:lnTo>
                  <a:lnTo>
                    <a:pt x="9973996" y="36512"/>
                  </a:lnTo>
                  <a:lnTo>
                    <a:pt x="10020032" y="20637"/>
                  </a:lnTo>
                  <a:lnTo>
                    <a:pt x="10072420" y="9525"/>
                  </a:lnTo>
                  <a:lnTo>
                    <a:pt x="10132746" y="3175"/>
                  </a:lnTo>
                  <a:lnTo>
                    <a:pt x="10201008" y="0"/>
                  </a:lnTo>
                  <a:lnTo>
                    <a:pt x="10269270" y="3175"/>
                  </a:lnTo>
                  <a:lnTo>
                    <a:pt x="10329596" y="9525"/>
                  </a:lnTo>
                  <a:lnTo>
                    <a:pt x="10381982" y="20637"/>
                  </a:lnTo>
                  <a:lnTo>
                    <a:pt x="10428020" y="36512"/>
                  </a:lnTo>
                  <a:lnTo>
                    <a:pt x="10469296" y="52387"/>
                  </a:lnTo>
                  <a:lnTo>
                    <a:pt x="10505808" y="68262"/>
                  </a:lnTo>
                  <a:lnTo>
                    <a:pt x="10543908" y="87312"/>
                  </a:lnTo>
                  <a:lnTo>
                    <a:pt x="10582008" y="106362"/>
                  </a:lnTo>
                  <a:lnTo>
                    <a:pt x="10618520" y="125412"/>
                  </a:lnTo>
                  <a:lnTo>
                    <a:pt x="10659796" y="141287"/>
                  </a:lnTo>
                  <a:lnTo>
                    <a:pt x="10705832" y="155575"/>
                  </a:lnTo>
                  <a:lnTo>
                    <a:pt x="10758220" y="166687"/>
                  </a:lnTo>
                  <a:lnTo>
                    <a:pt x="10818546" y="174625"/>
                  </a:lnTo>
                  <a:lnTo>
                    <a:pt x="10886808" y="176212"/>
                  </a:lnTo>
                  <a:lnTo>
                    <a:pt x="10955070" y="174625"/>
                  </a:lnTo>
                  <a:lnTo>
                    <a:pt x="11015396" y="166687"/>
                  </a:lnTo>
                  <a:lnTo>
                    <a:pt x="11067782" y="155575"/>
                  </a:lnTo>
                  <a:lnTo>
                    <a:pt x="11113820" y="141287"/>
                  </a:lnTo>
                  <a:lnTo>
                    <a:pt x="11155096" y="125412"/>
                  </a:lnTo>
                  <a:lnTo>
                    <a:pt x="11191608" y="106362"/>
                  </a:lnTo>
                  <a:lnTo>
                    <a:pt x="11229708" y="87312"/>
                  </a:lnTo>
                  <a:lnTo>
                    <a:pt x="11267808" y="68262"/>
                  </a:lnTo>
                  <a:lnTo>
                    <a:pt x="11304320" y="52387"/>
                  </a:lnTo>
                  <a:lnTo>
                    <a:pt x="11345596" y="36512"/>
                  </a:lnTo>
                  <a:lnTo>
                    <a:pt x="11391632" y="20637"/>
                  </a:lnTo>
                  <a:lnTo>
                    <a:pt x="11444020" y="9525"/>
                  </a:lnTo>
                  <a:lnTo>
                    <a:pt x="11504346" y="3175"/>
                  </a:lnTo>
                  <a:lnTo>
                    <a:pt x="11572608" y="0"/>
                  </a:lnTo>
                  <a:lnTo>
                    <a:pt x="11640870" y="3175"/>
                  </a:lnTo>
                  <a:lnTo>
                    <a:pt x="11701196" y="9525"/>
                  </a:lnTo>
                  <a:lnTo>
                    <a:pt x="11753582" y="20637"/>
                  </a:lnTo>
                  <a:lnTo>
                    <a:pt x="11799620" y="36512"/>
                  </a:lnTo>
                  <a:lnTo>
                    <a:pt x="11840896" y="52387"/>
                  </a:lnTo>
                  <a:lnTo>
                    <a:pt x="11877408" y="68262"/>
                  </a:lnTo>
                  <a:lnTo>
                    <a:pt x="11915508" y="87312"/>
                  </a:lnTo>
                  <a:lnTo>
                    <a:pt x="11953608" y="106362"/>
                  </a:lnTo>
                  <a:lnTo>
                    <a:pt x="11990120" y="125412"/>
                  </a:lnTo>
                  <a:lnTo>
                    <a:pt x="12031396" y="141287"/>
                  </a:lnTo>
                  <a:lnTo>
                    <a:pt x="12077432" y="155575"/>
                  </a:lnTo>
                  <a:lnTo>
                    <a:pt x="12129820" y="166688"/>
                  </a:lnTo>
                  <a:lnTo>
                    <a:pt x="12190146" y="174625"/>
                  </a:lnTo>
                  <a:lnTo>
                    <a:pt x="12192000" y="174668"/>
                  </a:lnTo>
                  <a:lnTo>
                    <a:pt x="12192000" y="319046"/>
                  </a:lnTo>
                  <a:lnTo>
                    <a:pt x="12192000" y="319047"/>
                  </a:lnTo>
                  <a:lnTo>
                    <a:pt x="12192000" y="463425"/>
                  </a:lnTo>
                  <a:lnTo>
                    <a:pt x="12192000" y="885826"/>
                  </a:lnTo>
                  <a:lnTo>
                    <a:pt x="12192000" y="1030204"/>
                  </a:lnTo>
                  <a:lnTo>
                    <a:pt x="12192000" y="1030205"/>
                  </a:lnTo>
                  <a:lnTo>
                    <a:pt x="12192000" y="1174583"/>
                  </a:lnTo>
                  <a:lnTo>
                    <a:pt x="12192000" y="1698100"/>
                  </a:lnTo>
                  <a:lnTo>
                    <a:pt x="12192000" y="1787292"/>
                  </a:lnTo>
                  <a:lnTo>
                    <a:pt x="12192000" y="1931670"/>
                  </a:lnTo>
                  <a:lnTo>
                    <a:pt x="12192000" y="1931671"/>
                  </a:lnTo>
                  <a:lnTo>
                    <a:pt x="12192000" y="2076049"/>
                  </a:lnTo>
                  <a:lnTo>
                    <a:pt x="12192000" y="3012550"/>
                  </a:lnTo>
                  <a:lnTo>
                    <a:pt x="12191997" y="3012550"/>
                  </a:lnTo>
                  <a:lnTo>
                    <a:pt x="1" y="3012550"/>
                  </a:lnTo>
                  <a:lnTo>
                    <a:pt x="0" y="3012550"/>
                  </a:lnTo>
                  <a:lnTo>
                    <a:pt x="0" y="2076049"/>
                  </a:lnTo>
                  <a:lnTo>
                    <a:pt x="0" y="1931671"/>
                  </a:lnTo>
                  <a:lnTo>
                    <a:pt x="0" y="1931670"/>
                  </a:lnTo>
                  <a:lnTo>
                    <a:pt x="0" y="1787292"/>
                  </a:lnTo>
                  <a:lnTo>
                    <a:pt x="0" y="1698100"/>
                  </a:lnTo>
                  <a:lnTo>
                    <a:pt x="0" y="1174583"/>
                  </a:lnTo>
                  <a:lnTo>
                    <a:pt x="0" y="1030205"/>
                  </a:lnTo>
                  <a:lnTo>
                    <a:pt x="0" y="1030204"/>
                  </a:lnTo>
                  <a:lnTo>
                    <a:pt x="0" y="885826"/>
                  </a:lnTo>
                  <a:lnTo>
                    <a:pt x="0" y="463425"/>
                  </a:lnTo>
                  <a:lnTo>
                    <a:pt x="0" y="319047"/>
                  </a:lnTo>
                  <a:lnTo>
                    <a:pt x="0" y="319046"/>
                  </a:lnTo>
                  <a:lnTo>
                    <a:pt x="0" y="174668"/>
                  </a:lnTo>
                  <a:lnTo>
                    <a:pt x="1852" y="174625"/>
                  </a:lnTo>
                  <a:lnTo>
                    <a:pt x="62177" y="166687"/>
                  </a:lnTo>
                  <a:lnTo>
                    <a:pt x="114564" y="155575"/>
                  </a:lnTo>
                  <a:lnTo>
                    <a:pt x="160602" y="141287"/>
                  </a:lnTo>
                  <a:lnTo>
                    <a:pt x="201877" y="125412"/>
                  </a:lnTo>
                  <a:lnTo>
                    <a:pt x="238389" y="106362"/>
                  </a:lnTo>
                  <a:lnTo>
                    <a:pt x="276489" y="87312"/>
                  </a:lnTo>
                  <a:lnTo>
                    <a:pt x="314589" y="68262"/>
                  </a:lnTo>
                  <a:lnTo>
                    <a:pt x="351102" y="52387"/>
                  </a:lnTo>
                  <a:lnTo>
                    <a:pt x="392377" y="36512"/>
                  </a:lnTo>
                  <a:lnTo>
                    <a:pt x="438414" y="20637"/>
                  </a:lnTo>
                  <a:lnTo>
                    <a:pt x="490802" y="9525"/>
                  </a:lnTo>
                  <a:lnTo>
                    <a:pt x="551127" y="3175"/>
                  </a:lnTo>
                  <a:close/>
                </a:path>
              </a:pathLst>
            </a:custGeom>
            <a:solidFill>
              <a:schemeClr val="accent1">
                <a:lumMod val="50000"/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dirty="0"/>
            </a:p>
          </p:txBody>
        </p:sp>
      </p:grpSp>
      <p:sp>
        <p:nvSpPr>
          <p:cNvPr id="4" name="Szövegdoboz 3">
            <a:extLst>
              <a:ext uri="{FF2B5EF4-FFF2-40B4-BE49-F238E27FC236}">
                <a16:creationId xmlns:a16="http://schemas.microsoft.com/office/drawing/2014/main" id="{65FE273E-5AD3-9C37-1D50-0D0FA004E2E2}"/>
              </a:ext>
            </a:extLst>
          </p:cNvPr>
          <p:cNvSpPr txBox="1"/>
          <p:nvPr/>
        </p:nvSpPr>
        <p:spPr>
          <a:xfrm>
            <a:off x="1580257" y="4334175"/>
            <a:ext cx="9031484" cy="11592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4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Köszönjük szépen a figyelmet</a:t>
            </a:r>
          </a:p>
        </p:txBody>
      </p:sp>
      <p:pic>
        <p:nvPicPr>
          <p:cNvPr id="6150" name="Picture 6" descr="This Is Sparta GIFs | Tenor">
            <a:extLst>
              <a:ext uri="{FF2B5EF4-FFF2-40B4-BE49-F238E27FC236}">
                <a16:creationId xmlns:a16="http://schemas.microsoft.com/office/drawing/2014/main" id="{E09D7CA6-B5B6-7F42-9E28-EB142E4107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33389" y="643469"/>
            <a:ext cx="7725222" cy="28681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46870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231</Words>
  <Application>Microsoft Office PowerPoint</Application>
  <PresentationFormat>Szélesvásznú</PresentationFormat>
  <Paragraphs>16</Paragraphs>
  <Slides>6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5</vt:i4>
      </vt:variant>
      <vt:variant>
        <vt:lpstr>Téma</vt:lpstr>
      </vt:variant>
      <vt:variant>
        <vt:i4>1</vt:i4>
      </vt:variant>
      <vt:variant>
        <vt:lpstr>Diacímek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Segoe UI</vt:lpstr>
      <vt:lpstr>Times New Roman</vt:lpstr>
      <vt:lpstr>Office-téma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PowerPoint-bemutató</dc:title>
  <dc:creator>O365 felhasználó</dc:creator>
  <cp:lastModifiedBy>O365 felhasználó</cp:lastModifiedBy>
  <cp:revision>1</cp:revision>
  <dcterms:created xsi:type="dcterms:W3CDTF">2022-11-20T15:30:01Z</dcterms:created>
  <dcterms:modified xsi:type="dcterms:W3CDTF">2022-11-20T16:31:07Z</dcterms:modified>
</cp:coreProperties>
</file>