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11"/>
  </p:notesMasterIdLst>
  <p:handoutMasterIdLst>
    <p:handoutMasterId r:id="rId12"/>
  </p:handoutMasterIdLst>
  <p:sldIdLst>
    <p:sldId id="257" r:id="rId2"/>
    <p:sldId id="264" r:id="rId3"/>
    <p:sldId id="294" r:id="rId4"/>
    <p:sldId id="298" r:id="rId5"/>
    <p:sldId id="266" r:id="rId6"/>
    <p:sldId id="299" r:id="rId7"/>
    <p:sldId id="277" r:id="rId8"/>
    <p:sldId id="300" r:id="rId9"/>
    <p:sldId id="297" r:id="rId10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EFEFE"/>
    <a:srgbClr val="0000FF"/>
    <a:srgbClr val="FF3300"/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47" autoAdjust="0"/>
  </p:normalViewPr>
  <p:slideViewPr>
    <p:cSldViewPr>
      <p:cViewPr varScale="1">
        <p:scale>
          <a:sx n="105" d="100"/>
          <a:sy n="105" d="100"/>
        </p:scale>
        <p:origin x="90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50A2E82-7354-462A-AB2F-16EA101B5CF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73711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noProof="0"/>
              <a:t>Mintaszöveg szerkesztése</a:t>
            </a:r>
          </a:p>
          <a:p>
            <a:pPr lvl="1"/>
            <a:r>
              <a:rPr lang="hu-HU" altLang="en-US" noProof="0"/>
              <a:t>Második szint</a:t>
            </a:r>
          </a:p>
          <a:p>
            <a:pPr lvl="2"/>
            <a:r>
              <a:rPr lang="hu-HU" altLang="en-US" noProof="0"/>
              <a:t>Harmadik szint</a:t>
            </a:r>
          </a:p>
          <a:p>
            <a:pPr lvl="3"/>
            <a:r>
              <a:rPr lang="hu-HU" altLang="en-US" noProof="0"/>
              <a:t>Negyedik szint</a:t>
            </a:r>
          </a:p>
          <a:p>
            <a:pPr lvl="4"/>
            <a:r>
              <a:rPr lang="hu-HU" altLang="en-US" noProof="0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1DE3E8-8365-4FDD-BF8A-8347BC59879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76668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5D35B7-34A1-4EE4-A8D5-017575E8458D}" type="slidenum">
              <a:rPr lang="hu-HU" altLang="en-US" sz="1200" smtClean="0"/>
              <a:pPr/>
              <a:t>1</a:t>
            </a:fld>
            <a:endParaRPr lang="hu-HU" alt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CD1A650-3AB8-434A-AC1B-0C11A8981A91}" type="slidenum">
              <a:rPr lang="hu-HU" altLang="en-US" sz="1200" smtClean="0"/>
              <a:pPr/>
              <a:t>2</a:t>
            </a:fld>
            <a:endParaRPr lang="hu-HU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0928EF-D2EE-4E3D-A1C7-1998CFBBE55F}" type="slidenum">
              <a:rPr lang="hu-HU" altLang="en-US" sz="1200" smtClean="0"/>
              <a:pPr/>
              <a:t>5</a:t>
            </a:fld>
            <a:endParaRPr lang="hu-HU" alt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16BC889-120B-4BBF-A092-8C3BEBA0D90A}" type="slidenum">
              <a:rPr lang="hu-HU" altLang="en-US" sz="1200" smtClean="0"/>
              <a:pPr/>
              <a:t>7</a:t>
            </a:fld>
            <a:endParaRPr lang="hu-HU" altLang="en-US" sz="12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2147483646 w 4128"/>
              <a:gd name="T1" fmla="*/ 2147483646 h 479"/>
              <a:gd name="T2" fmla="*/ 2147483646 w 4128"/>
              <a:gd name="T3" fmla="*/ 2147483646 h 479"/>
              <a:gd name="T4" fmla="*/ 2147483646 w 4128"/>
              <a:gd name="T5" fmla="*/ 2147483646 h 479"/>
              <a:gd name="T6" fmla="*/ 0 w 4128"/>
              <a:gd name="T7" fmla="*/ 2147483646 h 479"/>
              <a:gd name="T8" fmla="*/ 2147483646 w 4128"/>
              <a:gd name="T9" fmla="*/ 2147483646 h 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altLang="en-US" noProof="0"/>
              <a:t>Mintacím szerkesztése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hu-HU" altLang="en-US" noProof="0"/>
              <a:t>Mintaalcím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181164CC-A0FA-467D-93C3-FB8A2C7703B5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8FF4D321-69ED-416A-A19A-ED90C0DF271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37952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FB348-9432-4C98-A4D5-94B67435F9C4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5883F-68F2-4069-A5B7-ACA98989B52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0316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D993B-AA7E-48FD-87CD-038D2D7B868B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71759-011B-4D9F-870A-CF29F364973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5558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EC4A3-23A3-405E-A492-DB5A6918D0BD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25E1E-9DE3-4115-A799-017BE2127B7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75495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D1704-F2D8-4DB1-8A6B-328C02D1C2F6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933CC-A5CC-4BBD-9A6C-80CDD146F8A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63638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4FDFD-54BF-41F1-B826-EBBA891B1290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30385-4F3D-4B8F-967F-A18CADD936C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4933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E69A2-9FC7-427C-8CFE-35CA0EE30F75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22324-1354-40F9-A9A7-7747A8B3CB6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03829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56426-DA33-4A8E-9F61-0C5B26E99DB4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18C90-48C7-4B20-B81B-4C88DF37482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76492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B25F6-C6EE-450D-86B6-8DE3623C6E2C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4C77A-F688-4EFB-9B9B-7C672D0C652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7842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947EC-641E-4D85-A4E2-D3638D925412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A3435-EB99-450D-B8BD-07F7B0F9BAE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5831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564C5-2B5A-4C98-B566-2C2682F21846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59FCA-0EDC-4EBE-B3DD-92E8D4959C8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6183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7E064-67EA-426E-B91B-9895EB08B72C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CACAD-D450-4125-890E-38A0DE6EBEF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36653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39F4F-FFAC-4FB3-B435-C5835ED5F46E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81FF5-5455-492B-AD71-2CAD839DB68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57776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B1948-76C5-49A2-A2F4-C11E40DF7A67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73D0-C62B-4C07-8105-B73CE281A8F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32672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D5A213F-E857-40D8-B274-A91AC8E022DC}" type="datetime1">
              <a:rPr lang="hu-HU" altLang="en-US"/>
              <a:pPr>
                <a:defRPr/>
              </a:pPr>
              <a:t>2024. 02. 13.</a:t>
            </a:fld>
            <a:endParaRPr lang="hu-HU" alt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608BFC2-2AEA-47C7-972D-25BECF755F8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0" y="63500"/>
            <a:ext cx="91440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A nagy francia forradalom vége és Napóleon uralma   I. RÉSZ</a:t>
            </a:r>
          </a:p>
        </p:txBody>
      </p:sp>
      <p:pic>
        <p:nvPicPr>
          <p:cNvPr id="5123" name="Picture 14" descr="napoleon_emperador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" y="1196975"/>
            <a:ext cx="3816350" cy="547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1200150"/>
            <a:ext cx="5173662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25" y="4351338"/>
            <a:ext cx="4362450" cy="250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2113"/>
            <a:ext cx="9144000" cy="5484812"/>
          </a:xfrm>
          <a:noFill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kumimoji="0" lang="hu-HU" altLang="en-US" sz="2400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0" y="6092825"/>
            <a:ext cx="91440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3400" dirty="0">
                <a:solidFill>
                  <a:schemeClr val="accent4"/>
                </a:solidFill>
                <a:latin typeface="Calibri" panose="020F0502020204030204" pitchFamily="34" charset="0"/>
              </a:rPr>
              <a:t>Európa Napóleon hatalomra kerülése előtt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4738" y="0"/>
            <a:ext cx="6994525" cy="71278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 hatalom egy kézbe kerülése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47725"/>
            <a:ext cx="9144000" cy="58769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u-HU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a Direktórium csak </a:t>
            </a:r>
            <a:r>
              <a:rPr lang="hu-HU" altLang="en-US" sz="2800" b="1">
                <a:solidFill>
                  <a:srgbClr val="000000"/>
                </a:solidFill>
                <a:latin typeface="Calibri" panose="020F0502020204030204" pitchFamily="34" charset="0"/>
              </a:rPr>
              <a:t>fegyveresen, erőszakosan </a:t>
            </a:r>
            <a:r>
              <a:rPr lang="hu-HU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tudta fenntartani a hatalmat </a:t>
            </a:r>
            <a:r>
              <a:rPr lang="hu-HU" altLang="en-US" sz="280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→ </a:t>
            </a:r>
            <a:r>
              <a:rPr lang="hu-HU" altLang="en-US" sz="2800" b="1" u="sng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katonai vezetők szerepe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u-HU" altLang="en-US" sz="280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folytatták a </a:t>
            </a:r>
            <a:r>
              <a:rPr lang="hu-HU" altLang="en-US" sz="2800" b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terjeszkedő politikát </a:t>
            </a:r>
            <a:r>
              <a:rPr lang="hu-HU" altLang="en-US" sz="280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→ </a:t>
            </a:r>
            <a:r>
              <a:rPr lang="hu-HU" altLang="en-US" sz="2800" b="1" u="sng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hadsereg szerepe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u-HU" altLang="en-US" sz="280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1796-1797 – itáliai hadjárat, 1798-1799 – egyiptomi hadjárat (Napoleon vezetésével)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hu-HU" altLang="en-US" sz="28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220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2852738"/>
            <a:ext cx="7086600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poleon_Egyiptom">
            <a:hlinkClick r:id="" action="ppaction://media"/>
            <a:extLst>
              <a:ext uri="{FF2B5EF4-FFF2-40B4-BE49-F238E27FC236}">
                <a16:creationId xmlns:a16="http://schemas.microsoft.com/office/drawing/2014/main" id="{9E26D77F-3EDB-4885-B4F4-4E84C5EFC3F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56792"/>
            <a:ext cx="9159414" cy="381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8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6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34925" y="461963"/>
            <a:ext cx="6472238" cy="644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1799. november 9. – </a:t>
            </a:r>
            <a:r>
              <a:rPr lang="hu-HU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„A </a:t>
            </a:r>
            <a:r>
              <a:rPr lang="hu-HU" altLang="en-US" b="1" dirty="0" err="1">
                <a:solidFill>
                  <a:srgbClr val="000000"/>
                </a:solidFill>
                <a:latin typeface="Calibri" panose="020F0502020204030204" pitchFamily="34" charset="0"/>
              </a:rPr>
              <a:t>brumaire</a:t>
            </a:r>
            <a:r>
              <a:rPr lang="hu-HU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-i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      államcsíny” 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A direktórium hatalmát </a:t>
            </a:r>
            <a:r>
              <a:rPr lang="hu-HU" altLang="en-US" b="1" u="sng" dirty="0">
                <a:solidFill>
                  <a:srgbClr val="FF0000"/>
                </a:solidFill>
                <a:latin typeface="Calibri" panose="020F0502020204030204" pitchFamily="34" charset="0"/>
              </a:rPr>
              <a:t>katonai puccs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      </a:t>
            </a:r>
            <a:r>
              <a:rPr lang="hu-HU" altLang="en-US" b="1" u="sng" dirty="0">
                <a:solidFill>
                  <a:srgbClr val="FF0000"/>
                </a:solidFill>
                <a:latin typeface="Calibri" panose="020F0502020204030204" pitchFamily="34" charset="0"/>
              </a:rPr>
              <a:t>dönti meg</a:t>
            </a:r>
          </a:p>
          <a:p>
            <a:pPr marL="342900" indent="-342900" eaLnBrk="1" hangingPunct="1">
              <a:spcBef>
                <a:spcPct val="20000"/>
              </a:spcBef>
              <a:buFont typeface="Wingdings 2" panose="05020102010507070707" pitchFamily="18" charset="2"/>
              <a:buChar char="c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 hatalom a 3 konzul kezébe kerül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hu-HU" alt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Napoleon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Bonaparte, </a:t>
            </a:r>
            <a:r>
              <a:rPr lang="hu-HU" alt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Sieyes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hu-HU" alt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Ducos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A hatalom az első konzul kezében van (Bonaparte </a:t>
            </a:r>
            <a:r>
              <a:rPr lang="hu-HU" alt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Napoleon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), 2. és 3. csak tanácsadó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Napóleon uralmának törvényesítése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Symbol" pitchFamily="18" charset="2"/>
              </a:rPr>
              <a:t>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 Konzulátus alkotmánya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A társadalom támogatja a változást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  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 polgárságnak és a parasztságnak nyugalom és rend KELL!!!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  Napóleon megbékélést hirdet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  Amnesztia, akár jakobinus, akár királypárti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647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A Konzulátus</a:t>
            </a:r>
          </a:p>
        </p:txBody>
      </p:sp>
      <p:pic>
        <p:nvPicPr>
          <p:cNvPr id="1024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620713"/>
            <a:ext cx="3716338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163" y="3155950"/>
            <a:ext cx="2527300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Napoleon_1799_november_9_Brumaire-1">
            <a:hlinkClick r:id="" action="ppaction://media"/>
            <a:extLst>
              <a:ext uri="{FF2B5EF4-FFF2-40B4-BE49-F238E27FC236}">
                <a16:creationId xmlns:a16="http://schemas.microsoft.com/office/drawing/2014/main" id="{CA322597-8603-495C-9F77-0FF4D7F8CB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524000"/>
            <a:ext cx="9144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1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4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0" y="765175"/>
            <a:ext cx="9144000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Törvényesíti a forr. tulajdonváltozásait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 gazdasági élet fejlesztése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Symbol" pitchFamily="18" charset="2"/>
              </a:rPr>
              <a:t> </a:t>
            </a:r>
            <a:r>
              <a:rPr lang="hu-HU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Francia Nemzeti Bank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 polgári jogrend megalapozása</a:t>
            </a:r>
            <a:r>
              <a:rPr lang="sk-SK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hu-HU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	</a:t>
            </a:r>
            <a:r>
              <a:rPr kumimoji="1"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b="1" u="sng" dirty="0" err="1">
                <a:solidFill>
                  <a:srgbClr val="000000"/>
                </a:solidFill>
                <a:latin typeface="Calibri" panose="020F0502020204030204" pitchFamily="34" charset="0"/>
              </a:rPr>
              <a:t>Code</a:t>
            </a:r>
            <a:r>
              <a:rPr lang="hu-HU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 Napóleon/Civil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(Polgári,</a:t>
            </a:r>
            <a:r>
              <a:rPr kumimoji="1"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Büntető Törvénykönyv)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en-US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	</a:t>
            </a:r>
            <a:r>
              <a:rPr kumimoji="1"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Közigazgatási reform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- département rendszer (nagyobb 	    	közigazgatási területi egységek)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	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A prefektust (département vezetőjét) Napóleon nevezi ki 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centralizált hatalom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, nincs önkormányzat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Megegyezés a pápával – egyház-állam </a:t>
            </a:r>
            <a:r>
              <a:rPr lang="hu-HU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szétválasztása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1801 örökös Konzul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halad az egyeduralom felé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1804 – császárrá koronázza magát</a:t>
            </a: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0" y="63500"/>
            <a:ext cx="91440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Napóleon, mint politikus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apoleon_1804_koronazas">
            <a:hlinkClick r:id="" action="ppaction://media"/>
            <a:extLst>
              <a:ext uri="{FF2B5EF4-FFF2-40B4-BE49-F238E27FC236}">
                <a16:creationId xmlns:a16="http://schemas.microsoft.com/office/drawing/2014/main" id="{5B3EF7D8-B3FD-40D5-BEE1-0E8B1C1782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524000"/>
            <a:ext cx="9144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66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5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72400" cy="667544"/>
          </a:xfrm>
        </p:spPr>
        <p:txBody>
          <a:bodyPr/>
          <a:lstStyle/>
          <a:p>
            <a:pPr algn="ctr"/>
            <a:r>
              <a:rPr lang="en-US" dirty="0"/>
              <a:t>K</a:t>
            </a:r>
            <a:r>
              <a:rPr lang="sk-SK" dirty="0"/>
              <a:t>öszönöm a figyelmet!</a:t>
            </a:r>
            <a:endParaRPr lang="en-US" dirty="0"/>
          </a:p>
        </p:txBody>
      </p:sp>
      <p:pic>
        <p:nvPicPr>
          <p:cNvPr id="4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6" y="1124744"/>
            <a:ext cx="7391312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342128"/>
      </p:ext>
    </p:extLst>
  </p:cSld>
  <p:clrMapOvr>
    <a:masterClrMapping/>
  </p:clrMapOvr>
</p:sld>
</file>

<file path=ppt/theme/theme1.xml><?xml version="1.0" encoding="utf-8"?>
<a:theme xmlns:a="http://schemas.openxmlformats.org/drawingml/2006/main" name="KREPP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KREP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KREPP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Office\Sablonok\Bemutatótervek\KREPP.POT</Template>
  <TotalTime>1025</TotalTime>
  <Words>245</Words>
  <Application>Microsoft Office PowerPoint</Application>
  <PresentationFormat>Diavetítés a képernyőre (4:3 oldalarány)</PresentationFormat>
  <Paragraphs>35</Paragraphs>
  <Slides>9</Slides>
  <Notes>4</Notes>
  <HiddenSlides>0</HiddenSlides>
  <MMClips>3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6" baseType="lpstr">
      <vt:lpstr>Arial</vt:lpstr>
      <vt:lpstr>Calibri</vt:lpstr>
      <vt:lpstr>Monotype Sorts</vt:lpstr>
      <vt:lpstr>Symbol</vt:lpstr>
      <vt:lpstr>Times New Roman</vt:lpstr>
      <vt:lpstr>Wingdings 2</vt:lpstr>
      <vt:lpstr>KREPP</vt:lpstr>
      <vt:lpstr>PowerPoint-bemutató</vt:lpstr>
      <vt:lpstr>PowerPoint-bemutató</vt:lpstr>
      <vt:lpstr>A hatalom egy kézbe kerülése</vt:lpstr>
      <vt:lpstr>PowerPoint-bemutató</vt:lpstr>
      <vt:lpstr>PowerPoint-bemutató</vt:lpstr>
      <vt:lpstr>PowerPoint-bemutató</vt:lpstr>
      <vt:lpstr>PowerPoint-bemutató</vt:lpstr>
      <vt:lpstr>PowerPoint-bemutató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OS</dc:creator>
  <cp:lastModifiedBy>os</cp:lastModifiedBy>
  <cp:revision>91</cp:revision>
  <cp:lastPrinted>1601-01-01T00:00:00Z</cp:lastPrinted>
  <dcterms:created xsi:type="dcterms:W3CDTF">1601-01-01T00:00:00Z</dcterms:created>
  <dcterms:modified xsi:type="dcterms:W3CDTF">2024-02-13T05:30:04Z</dcterms:modified>
</cp:coreProperties>
</file>