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9" r:id="rId14"/>
    <p:sldId id="268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977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3320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040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46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6819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1978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9633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0704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885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082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9030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E11A-3AEA-4060-9442-92CD307A603C}" type="datetimeFigureOut">
              <a:rPr lang="hu-HU" smtClean="0"/>
              <a:t>2021.09.06.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1CD01-983C-4174-A917-C4DCEC4405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885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-99392"/>
            <a:ext cx="7772400" cy="1470025"/>
          </a:xfrm>
        </p:spPr>
        <p:txBody>
          <a:bodyPr/>
          <a:lstStyle/>
          <a:p>
            <a:r>
              <a:rPr lang="hu-HU" dirty="0" smtClean="0"/>
              <a:t>A forradalmakat felváltó hatalmi politika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64088" y="635620"/>
            <a:ext cx="3312368" cy="1752600"/>
          </a:xfrm>
        </p:spPr>
        <p:txBody>
          <a:bodyPr/>
          <a:lstStyle/>
          <a:p>
            <a:r>
              <a:rPr lang="hu-HU" dirty="0" err="1" smtClean="0"/>
              <a:t>Tk</a:t>
            </a:r>
            <a:r>
              <a:rPr lang="hu-HU" dirty="0" smtClean="0"/>
              <a:t>. 6-10. oldal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77" y="1370633"/>
            <a:ext cx="8089245" cy="5045667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843808" y="641630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III. Napóleon és Otto von Bismarck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2974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hatalmi politika kora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663389"/>
            <a:ext cx="8229600" cy="3312368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A feudális kötöttségeket felszámolták.</a:t>
            </a:r>
          </a:p>
          <a:p>
            <a:r>
              <a:rPr lang="hu-HU" dirty="0" smtClean="0"/>
              <a:t>Európa lakosságának életkörülményei jelentősen javultak.</a:t>
            </a:r>
          </a:p>
          <a:p>
            <a:r>
              <a:rPr lang="hu-HU" dirty="0" smtClean="0"/>
              <a:t>A század elejére jellemző </a:t>
            </a:r>
            <a:r>
              <a:rPr lang="hu-HU" dirty="0" smtClean="0"/>
              <a:t>általános forradalmi </a:t>
            </a:r>
            <a:r>
              <a:rPr lang="hu-HU" dirty="0" smtClean="0"/>
              <a:t>hangulat megszűnt.</a:t>
            </a:r>
          </a:p>
          <a:p>
            <a:r>
              <a:rPr lang="hu-HU" dirty="0" smtClean="0"/>
              <a:t>Helyette: politikai-hatalmi játszmák, diplomáciai manőverek, belső reformok.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09" y="3983935"/>
            <a:ext cx="6812981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1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III. Napóleon császársága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16016" y="1412228"/>
            <a:ext cx="4248472" cy="5257132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Polgárság és a parasztság szilárd államhatalmat akart.</a:t>
            </a:r>
          </a:p>
          <a:p>
            <a:r>
              <a:rPr lang="hu-HU" dirty="0" smtClean="0"/>
              <a:t>Ezt használta ki Louis Bonaparte.</a:t>
            </a:r>
          </a:p>
          <a:p>
            <a:r>
              <a:rPr lang="hu-HU" dirty="0" smtClean="0"/>
              <a:t>1848 decemberében köztársasági elnökké választották. </a:t>
            </a:r>
          </a:p>
          <a:p>
            <a:r>
              <a:rPr lang="hu-HU" dirty="0" smtClean="0"/>
              <a:t>Mandátumának lejárta után a törvény szerint nem indulhatott volna újra az elnökválasztáson. DE!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228"/>
            <a:ext cx="4320480" cy="509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0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III. Napóleon császársága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III. Napóleon államcsínyt hajtott végre.</a:t>
            </a:r>
          </a:p>
          <a:p>
            <a:r>
              <a:rPr lang="hu-HU" dirty="0" smtClean="0"/>
              <a:t>Népszavazással 10 évre hosszabbította elnöki hatalmát (1851)</a:t>
            </a:r>
          </a:p>
          <a:p>
            <a:r>
              <a:rPr lang="hu-HU" dirty="0" smtClean="0"/>
              <a:t>Újabb népszavazással császárrá kiáltotta ki magát.</a:t>
            </a:r>
          </a:p>
          <a:p>
            <a:r>
              <a:rPr lang="hu-HU" dirty="0" smtClean="0"/>
              <a:t>Személyi diktatúra kialakulása, látszat demokráciával. (Népszavazások)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36830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2870"/>
            <a:ext cx="8229600" cy="850106"/>
          </a:xfrm>
        </p:spPr>
        <p:txBody>
          <a:bodyPr/>
          <a:lstStyle/>
          <a:p>
            <a:r>
              <a:rPr lang="hu-HU" dirty="0" smtClean="0"/>
              <a:t>III. Napóleon császársága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06872"/>
            <a:ext cx="3563888" cy="5400600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Uralmának fenntartásában jelentős szerepet játszott a külpolitika.</a:t>
            </a:r>
          </a:p>
          <a:p>
            <a:r>
              <a:rPr lang="hu-HU" dirty="0" smtClean="0"/>
              <a:t>Katonai sikereket, területeket és dicsőséget szerzett az országnak.</a:t>
            </a:r>
          </a:p>
          <a:p>
            <a:r>
              <a:rPr lang="hu-HU" dirty="0" smtClean="0"/>
              <a:t>Sikerek a gyarmatosításban (</a:t>
            </a:r>
            <a:r>
              <a:rPr lang="hu-HU" dirty="0" err="1" smtClean="0"/>
              <a:t>Indokína</a:t>
            </a:r>
            <a:r>
              <a:rPr lang="hu-HU" dirty="0" smtClean="0"/>
              <a:t>, Algéria)</a:t>
            </a:r>
          </a:p>
          <a:p>
            <a:r>
              <a:rPr lang="hu-HU" dirty="0" smtClean="0"/>
              <a:t>Bukását az 1870-ben  elszenvedett Poroszországgal  szembeni </a:t>
            </a:r>
            <a:r>
              <a:rPr lang="hu-HU" dirty="0" err="1" smtClean="0"/>
              <a:t>sedan</a:t>
            </a:r>
            <a:r>
              <a:rPr lang="hu-HU" dirty="0" smtClean="0"/>
              <a:t>-i csatavesztés okozta.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710" y="1106872"/>
            <a:ext cx="5694092" cy="383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3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krími háború 1853-1856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706090"/>
            <a:ext cx="8229600" cy="3168352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Előzmények:</a:t>
            </a:r>
          </a:p>
          <a:p>
            <a:pPr lvl="1"/>
            <a:r>
              <a:rPr lang="hu-HU" dirty="0"/>
              <a:t>Oroszország az 1848-49-es forradalom után a hatalom csúcsán állt.</a:t>
            </a:r>
          </a:p>
          <a:p>
            <a:pPr lvl="1"/>
            <a:r>
              <a:rPr lang="hu-HU" dirty="0"/>
              <a:t>Ausztriát lekötelezte.</a:t>
            </a:r>
          </a:p>
          <a:p>
            <a:pPr lvl="1"/>
            <a:r>
              <a:rPr lang="hu-HU" dirty="0" smtClean="0"/>
              <a:t>Német földön </a:t>
            </a:r>
            <a:r>
              <a:rPr lang="hu-HU" dirty="0"/>
              <a:t>megakadályozta az egység létrejöttét.</a:t>
            </a:r>
          </a:p>
          <a:p>
            <a:pPr lvl="1"/>
            <a:r>
              <a:rPr lang="hu-HU" dirty="0"/>
              <a:t>Régi álmuk volt: a Fekete-tengeri tengerszoros megszerzése. 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303" y="3508483"/>
            <a:ext cx="5954697" cy="334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78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1387" y="116632"/>
            <a:ext cx="8229600" cy="778098"/>
          </a:xfrm>
        </p:spPr>
        <p:txBody>
          <a:bodyPr/>
          <a:lstStyle/>
          <a:p>
            <a:r>
              <a:rPr lang="hu-HU" dirty="0"/>
              <a:t>A krími háború 1853-1856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4248472" cy="5904656"/>
          </a:xfrm>
        </p:spPr>
        <p:txBody>
          <a:bodyPr>
            <a:normAutofit/>
          </a:bodyPr>
          <a:lstStyle/>
          <a:p>
            <a:r>
              <a:rPr lang="hu-HU" dirty="0"/>
              <a:t>A háború </a:t>
            </a:r>
            <a:r>
              <a:rPr lang="hu-HU" dirty="0" smtClean="0"/>
              <a:t>menete:</a:t>
            </a:r>
          </a:p>
          <a:p>
            <a:pPr lvl="1"/>
            <a:r>
              <a:rPr lang="en-US" sz="2400" dirty="0"/>
              <a:t>A </a:t>
            </a:r>
            <a:r>
              <a:rPr lang="en-US" sz="2400" dirty="0" err="1"/>
              <a:t>háborút</a:t>
            </a:r>
            <a:r>
              <a:rPr lang="en-US" sz="2400" dirty="0"/>
              <a:t> a </a:t>
            </a:r>
            <a:r>
              <a:rPr lang="en-US" sz="2400" dirty="0" err="1"/>
              <a:t>katolikus</a:t>
            </a:r>
            <a:r>
              <a:rPr lang="en-US" sz="2400" dirty="0"/>
              <a:t> </a:t>
            </a:r>
            <a:r>
              <a:rPr lang="en-US" sz="2400" dirty="0" err="1"/>
              <a:t>és</a:t>
            </a:r>
            <a:r>
              <a:rPr lang="en-US" sz="2400" dirty="0"/>
              <a:t> </a:t>
            </a:r>
            <a:r>
              <a:rPr lang="en-US" sz="2400" dirty="0" err="1"/>
              <a:t>ortodox</a:t>
            </a:r>
            <a:r>
              <a:rPr lang="hu-HU" sz="2400" dirty="0"/>
              <a:t> </a:t>
            </a:r>
            <a:r>
              <a:rPr lang="en-US" sz="2400" dirty="0" err="1"/>
              <a:t>egyházi</a:t>
            </a:r>
            <a:r>
              <a:rPr lang="hu-HU" sz="2400" dirty="0"/>
              <a:t> </a:t>
            </a:r>
            <a:r>
              <a:rPr lang="en-US" sz="2400" dirty="0" err="1"/>
              <a:t>vezetők</a:t>
            </a:r>
            <a:r>
              <a:rPr lang="en-US" sz="2400" dirty="0"/>
              <a:t> </a:t>
            </a:r>
            <a:r>
              <a:rPr lang="en-US" sz="2400" dirty="0" err="1"/>
              <a:t>vitája</a:t>
            </a:r>
            <a:r>
              <a:rPr lang="en-US" sz="2400" dirty="0"/>
              <a:t> </a:t>
            </a:r>
            <a:r>
              <a:rPr lang="en-US" sz="2400" dirty="0" err="1"/>
              <a:t>robbantotta</a:t>
            </a:r>
            <a:r>
              <a:rPr lang="en-US" sz="2400" dirty="0"/>
              <a:t> </a:t>
            </a:r>
            <a:r>
              <a:rPr lang="en-US" sz="2400" dirty="0" err="1" smtClean="0"/>
              <a:t>ki</a:t>
            </a:r>
            <a:r>
              <a:rPr lang="sk-SK" sz="2400" dirty="0" smtClean="0"/>
              <a:t> – a jeruzsálemi szent helyekről</a:t>
            </a:r>
            <a:endParaRPr lang="hu-HU" sz="2400" dirty="0"/>
          </a:p>
          <a:p>
            <a:pPr lvl="1"/>
            <a:r>
              <a:rPr lang="hu-HU" sz="2400" dirty="0"/>
              <a:t>Az </a:t>
            </a:r>
            <a:r>
              <a:rPr lang="hu-HU" sz="2400" dirty="0" smtClean="0"/>
              <a:t>Oszmán birodalom keresztényeinek védelmezőjeként tetszelgő oroszok </a:t>
            </a:r>
            <a:r>
              <a:rPr lang="hu-HU" sz="2400" dirty="0"/>
              <a:t>nem akarták átadni helyeiket a </a:t>
            </a:r>
            <a:r>
              <a:rPr lang="hu-HU" sz="2400" dirty="0" smtClean="0"/>
              <a:t>franciáknak (bár a törökök a franciák mellett döntöttek és elutasították az oroszok követeléseit)</a:t>
            </a:r>
            <a:endParaRPr lang="en-US" sz="2400" dirty="0"/>
          </a:p>
          <a:p>
            <a:pPr lvl="1"/>
            <a:endParaRPr lang="hu-HU" dirty="0"/>
          </a:p>
        </p:txBody>
      </p:sp>
      <p:pic>
        <p:nvPicPr>
          <p:cNvPr id="4" name="Picture 32" descr="xcfdf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984" y="1124744"/>
            <a:ext cx="4716016" cy="475367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256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724409"/>
          </a:xfrm>
        </p:spPr>
        <p:txBody>
          <a:bodyPr>
            <a:normAutofit fontScale="90000"/>
          </a:bodyPr>
          <a:lstStyle/>
          <a:p>
            <a:r>
              <a:rPr lang="hu-HU" dirty="0"/>
              <a:t>A krími háború 1853-1856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" y="476672"/>
            <a:ext cx="4282173" cy="6406862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Moldva </a:t>
            </a:r>
            <a:r>
              <a:rPr lang="hu-HU" dirty="0" smtClean="0"/>
              <a:t>megszállása (1825-1855)</a:t>
            </a:r>
          </a:p>
          <a:p>
            <a:pPr lvl="1"/>
            <a:r>
              <a:rPr lang="hu-HU" dirty="0"/>
              <a:t>I. Miklós orosz </a:t>
            </a:r>
            <a:r>
              <a:rPr lang="hu-HU" dirty="0" smtClean="0"/>
              <a:t>cár – válaszként a török visszautasításra </a:t>
            </a:r>
            <a:r>
              <a:rPr lang="hu-HU" dirty="0"/>
              <a:t>elfoglalta Moldvát és Havasalföldet.</a:t>
            </a:r>
          </a:p>
          <a:p>
            <a:pPr lvl="1"/>
            <a:r>
              <a:rPr lang="hu-HU" dirty="0"/>
              <a:t>Bécs </a:t>
            </a:r>
            <a:r>
              <a:rPr lang="hu-HU" dirty="0" smtClean="0"/>
              <a:t>(a </a:t>
            </a:r>
            <a:r>
              <a:rPr lang="hu-HU" dirty="0" err="1" smtClean="0"/>
              <a:t>Habs</a:t>
            </a:r>
            <a:r>
              <a:rPr lang="hu-HU" dirty="0" smtClean="0"/>
              <a:t>. Birodalom) nehéz </a:t>
            </a:r>
            <a:r>
              <a:rPr lang="hu-HU" dirty="0"/>
              <a:t>helyzetbe került mert lekötelezettje volt az </a:t>
            </a:r>
            <a:r>
              <a:rPr lang="hu-HU" dirty="0" smtClean="0"/>
              <a:t>oroszoknak (a magyar szabadságharc leverésében nyújtott segítségükért) a törökök meg azzal fenyegették, hogy támogatják az 1849-es magyar emigrációt (Kossuth, Bem, …)</a:t>
            </a:r>
            <a:endParaRPr lang="en-US" dirty="0"/>
          </a:p>
          <a:p>
            <a:endParaRPr lang="hu-HU" dirty="0"/>
          </a:p>
        </p:txBody>
      </p:sp>
      <p:pic>
        <p:nvPicPr>
          <p:cNvPr id="4" name="Picture 32" descr="crime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2674" y="675237"/>
            <a:ext cx="4713006" cy="292325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34" descr="roham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0699" y="3634075"/>
            <a:ext cx="4454981" cy="316350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1581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krími háború 1853-1856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1"/>
          </a:xfrm>
        </p:spPr>
        <p:txBody>
          <a:bodyPr/>
          <a:lstStyle/>
          <a:p>
            <a:r>
              <a:rPr lang="hu-HU" dirty="0"/>
              <a:t>Harcoló </a:t>
            </a:r>
            <a:r>
              <a:rPr lang="hu-HU" dirty="0" smtClean="0"/>
              <a:t>felek:</a:t>
            </a:r>
          </a:p>
          <a:p>
            <a:pPr lvl="1"/>
            <a:r>
              <a:rPr lang="hu-HU" dirty="0"/>
              <a:t>Az Orosz Birodalom és szövetségesei</a:t>
            </a:r>
          </a:p>
          <a:p>
            <a:pPr lvl="1"/>
            <a:r>
              <a:rPr lang="hu-HU" dirty="0"/>
              <a:t>A másik oldalon az Nagy-Britannia, az Oszmán </a:t>
            </a:r>
            <a:r>
              <a:rPr lang="hu-HU" dirty="0" smtClean="0"/>
              <a:t>Birodalom, Franciaország </a:t>
            </a:r>
            <a:r>
              <a:rPr lang="hu-HU" dirty="0"/>
              <a:t>és a </a:t>
            </a:r>
            <a:r>
              <a:rPr lang="hu-HU" dirty="0" smtClean="0"/>
              <a:t>szövetségeseik</a:t>
            </a:r>
            <a:endParaRPr lang="hu-HU" dirty="0"/>
          </a:p>
        </p:txBody>
      </p:sp>
      <p:pic>
        <p:nvPicPr>
          <p:cNvPr id="4" name="Picture 45" descr="504px-Osmanli-nisan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2" y="3861048"/>
            <a:ext cx="1838325" cy="21891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4" descr="Armoiries_Angleterre_14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9475" y="3861048"/>
            <a:ext cx="1976438" cy="21891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70" descr="300px-Gerb_rosimper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0192" y="3717032"/>
            <a:ext cx="2092325" cy="21891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540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/>
              <a:t>A krími háború 1853-1856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francia</a:t>
            </a:r>
            <a:r>
              <a:rPr lang="en-US" dirty="0"/>
              <a:t>–</a:t>
            </a:r>
            <a:r>
              <a:rPr lang="en-US" dirty="0" err="1"/>
              <a:t>brit</a:t>
            </a:r>
            <a:r>
              <a:rPr lang="en-US" dirty="0"/>
              <a:t>–</a:t>
            </a:r>
            <a:r>
              <a:rPr lang="en-US" dirty="0" err="1"/>
              <a:t>török</a:t>
            </a:r>
            <a:r>
              <a:rPr lang="en-US" dirty="0"/>
              <a:t> </a:t>
            </a:r>
            <a:r>
              <a:rPr lang="en-US" dirty="0" err="1" smtClean="0"/>
              <a:t>csapatok</a:t>
            </a:r>
            <a:r>
              <a:rPr lang="hu-HU" dirty="0" smtClean="0"/>
              <a:t> </a:t>
            </a:r>
            <a:r>
              <a:rPr lang="en-US" dirty="0" err="1" smtClean="0"/>
              <a:t>hosszú</a:t>
            </a:r>
            <a:r>
              <a:rPr lang="en-US" dirty="0" smtClean="0"/>
              <a:t> </a:t>
            </a:r>
            <a:r>
              <a:rPr lang="en-US" dirty="0" err="1"/>
              <a:t>ostrom</a:t>
            </a:r>
            <a:r>
              <a:rPr lang="en-US" dirty="0"/>
              <a:t> </a:t>
            </a:r>
            <a:r>
              <a:rPr lang="en-US" dirty="0" err="1"/>
              <a:t>után</a:t>
            </a:r>
            <a:r>
              <a:rPr lang="en-US" dirty="0"/>
              <a:t> </a:t>
            </a:r>
            <a:r>
              <a:rPr lang="en-US" dirty="0" err="1"/>
              <a:t>elfoglalták</a:t>
            </a:r>
            <a:r>
              <a:rPr lang="hu-HU" dirty="0"/>
              <a:t> </a:t>
            </a:r>
            <a:r>
              <a:rPr lang="hu-HU" dirty="0" smtClean="0"/>
              <a:t> </a:t>
            </a:r>
            <a:r>
              <a:rPr lang="en-US" dirty="0" err="1" smtClean="0"/>
              <a:t>Szevasztopolt</a:t>
            </a:r>
            <a:r>
              <a:rPr lang="en-US" dirty="0" smtClean="0"/>
              <a:t>,</a:t>
            </a:r>
            <a:r>
              <a:rPr lang="hu-HU" dirty="0" smtClean="0"/>
              <a:t> </a:t>
            </a:r>
            <a:r>
              <a:rPr lang="en-US" dirty="0" smtClean="0"/>
              <a:t>a </a:t>
            </a:r>
            <a:r>
              <a:rPr lang="en-US" dirty="0" err="1"/>
              <a:t>fekete-tengeri</a:t>
            </a:r>
            <a:r>
              <a:rPr lang="en-US" dirty="0"/>
              <a:t> </a:t>
            </a:r>
            <a:r>
              <a:rPr lang="en-US" dirty="0" err="1"/>
              <a:t>orosz</a:t>
            </a:r>
            <a:r>
              <a:rPr lang="en-US" dirty="0"/>
              <a:t> </a:t>
            </a:r>
            <a:r>
              <a:rPr lang="en-US" dirty="0" err="1"/>
              <a:t>flotta</a:t>
            </a:r>
            <a:r>
              <a:rPr lang="en-US" dirty="0"/>
              <a:t> </a:t>
            </a:r>
            <a:r>
              <a:rPr lang="en-US" dirty="0" err="1"/>
              <a:t>erődített</a:t>
            </a:r>
            <a:r>
              <a:rPr lang="en-US" dirty="0"/>
              <a:t> </a:t>
            </a:r>
            <a:r>
              <a:rPr lang="en-US" dirty="0" err="1"/>
              <a:t>támaszpontját</a:t>
            </a:r>
            <a:r>
              <a:rPr lang="hu-HU" dirty="0"/>
              <a:t>.</a:t>
            </a:r>
          </a:p>
          <a:p>
            <a:r>
              <a:rPr lang="hu-HU" dirty="0"/>
              <a:t>Ezzel a küzdelmet elvesztették az oroszok</a:t>
            </a:r>
            <a:r>
              <a:rPr lang="hu-HU" dirty="0" smtClean="0"/>
              <a:t>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02653"/>
            <a:ext cx="4876800" cy="27432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022" y="3212976"/>
            <a:ext cx="2625403" cy="3645024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799692" y="6270179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Florence Nightingale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565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krími háború 1853-1856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4000" cy="53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0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Orosz vereség következményei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háborús vereség megingatta Oroszország nagyhatalmi állását.</a:t>
            </a:r>
          </a:p>
          <a:p>
            <a:r>
              <a:rPr lang="hu-HU" dirty="0" smtClean="0"/>
              <a:t>Reformok bevezetése: Felszabadították a jobbágyokat.</a:t>
            </a:r>
          </a:p>
          <a:p>
            <a:r>
              <a:rPr lang="hu-HU" dirty="0" smtClean="0"/>
              <a:t>A tőkés gazdaság fejlődése.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15364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30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/>
          <a:lstStyle/>
          <a:p>
            <a:r>
              <a:rPr lang="sk-SK" dirty="0" smtClean="0"/>
              <a:t>Köszönöm a figyelmet!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62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406</Words>
  <Application>Microsoft Office PowerPoint</Application>
  <PresentationFormat>Diavetítés a képernyőre (4:3 oldalarány)</PresentationFormat>
  <Paragraphs>51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Office-téma</vt:lpstr>
      <vt:lpstr>A forradalmakat felváltó hatalmi politika</vt:lpstr>
      <vt:lpstr>A hatalmi politika kora</vt:lpstr>
      <vt:lpstr>III. Napóleon császársága</vt:lpstr>
      <vt:lpstr>III. Napóleon császársága</vt:lpstr>
      <vt:lpstr>III. Napóleon császársága</vt:lpstr>
      <vt:lpstr>A krími háború 1853-1856</vt:lpstr>
      <vt:lpstr>A krími háború 1853-1856</vt:lpstr>
      <vt:lpstr>A krími háború 1853-1856</vt:lpstr>
      <vt:lpstr>A krími háború 1853-1856</vt:lpstr>
      <vt:lpstr>A krími háború 1853-1856</vt:lpstr>
      <vt:lpstr>A krími háború 1853-1856</vt:lpstr>
      <vt:lpstr>Az Orosz vereség következményei</vt:lpstr>
      <vt:lpstr>PowerPoint-bemutató</vt:lpstr>
      <vt:lpstr>Köszönöm a figyelmet!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forradalmakat felváltó hatalmi politika</dc:title>
  <dc:creator>OS</dc:creator>
  <cp:lastModifiedBy>Ambruzs Attila Péter</cp:lastModifiedBy>
  <cp:revision>26</cp:revision>
  <dcterms:created xsi:type="dcterms:W3CDTF">2018-08-31T17:17:45Z</dcterms:created>
  <dcterms:modified xsi:type="dcterms:W3CDTF">2021-09-06T06:19:56Z</dcterms:modified>
</cp:coreProperties>
</file>