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20"/>
  </p:notesMasterIdLst>
  <p:sldIdLst>
    <p:sldId id="256" r:id="rId2"/>
    <p:sldId id="257" r:id="rId3"/>
    <p:sldId id="258" r:id="rId4"/>
    <p:sldId id="267" r:id="rId5"/>
    <p:sldId id="260" r:id="rId6"/>
    <p:sldId id="269" r:id="rId7"/>
    <p:sldId id="272" r:id="rId8"/>
    <p:sldId id="271" r:id="rId9"/>
    <p:sldId id="261" r:id="rId10"/>
    <p:sldId id="266" r:id="rId11"/>
    <p:sldId id="262" r:id="rId12"/>
    <p:sldId id="268" r:id="rId13"/>
    <p:sldId id="263" r:id="rId14"/>
    <p:sldId id="264" r:id="rId15"/>
    <p:sldId id="265" r:id="rId16"/>
    <p:sldId id="273" r:id="rId17"/>
    <p:sldId id="270" r:id="rId18"/>
    <p:sldId id="274" r:id="rId19"/>
  </p:sldIdLst>
  <p:sldSz cx="9144000" cy="6858000" type="screen4x3"/>
  <p:notesSz cx="6858000" cy="9144000"/>
  <p:defaultTextStyle>
    <a:defPPr>
      <a:defRPr lang="hu-H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8EEFF54B-8FDA-44F3-AC2A-B4BEF4E91E8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hu-HU"/>
          </a:p>
        </p:txBody>
      </p:sp>
      <p:sp>
        <p:nvSpPr>
          <p:cNvPr id="3075" name="Rectangle 3">
            <a:extLst>
              <a:ext uri="{FF2B5EF4-FFF2-40B4-BE49-F238E27FC236}">
                <a16:creationId xmlns:a16="http://schemas.microsoft.com/office/drawing/2014/main" id="{14DDE970-83D0-4803-84D7-6C25461DB1E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hu-HU"/>
          </a:p>
        </p:txBody>
      </p:sp>
      <p:sp>
        <p:nvSpPr>
          <p:cNvPr id="2052" name="Rectangle 4">
            <a:extLst>
              <a:ext uri="{FF2B5EF4-FFF2-40B4-BE49-F238E27FC236}">
                <a16:creationId xmlns:a16="http://schemas.microsoft.com/office/drawing/2014/main" id="{F3DA04DD-15E8-4273-8828-4AB6949C2AE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880DC5DE-F1E3-47BD-9539-891CAD51C8C8}"/>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3078" name="Rectangle 6">
            <a:extLst>
              <a:ext uri="{FF2B5EF4-FFF2-40B4-BE49-F238E27FC236}">
                <a16:creationId xmlns:a16="http://schemas.microsoft.com/office/drawing/2014/main" id="{C45D9EF3-F942-4639-9D66-58D445A92925}"/>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hu-HU"/>
          </a:p>
        </p:txBody>
      </p:sp>
      <p:sp>
        <p:nvSpPr>
          <p:cNvPr id="3079" name="Rectangle 7">
            <a:extLst>
              <a:ext uri="{FF2B5EF4-FFF2-40B4-BE49-F238E27FC236}">
                <a16:creationId xmlns:a16="http://schemas.microsoft.com/office/drawing/2014/main" id="{C4896228-4119-4F08-A933-9BD0932A6E13}"/>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F72109C-44C3-4531-A437-781A3BD69717}" type="slidenum">
              <a:rPr lang="hu-HU" altLang="en-US"/>
              <a:pPr>
                <a:defRPr/>
              </a:pPr>
              <a:t>‹#›</a:t>
            </a:fld>
            <a:endParaRPr lang="hu-HU"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A1AC2D53-53FE-4CFE-91B8-13FFDD0337FC}"/>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E6B068A-7990-4D01-AE09-7C98F600EB99}" type="slidenum">
              <a:rPr lang="hu-HU" altLang="en-US" smtClean="0"/>
              <a:pPr>
                <a:spcBef>
                  <a:spcPct val="0"/>
                </a:spcBef>
              </a:pPr>
              <a:t>1</a:t>
            </a:fld>
            <a:endParaRPr lang="hu-HU" altLang="en-US"/>
          </a:p>
        </p:txBody>
      </p:sp>
      <p:sp>
        <p:nvSpPr>
          <p:cNvPr id="4099" name="Rectangle 2">
            <a:extLst>
              <a:ext uri="{FF2B5EF4-FFF2-40B4-BE49-F238E27FC236}">
                <a16:creationId xmlns:a16="http://schemas.microsoft.com/office/drawing/2014/main" id="{5FE0EC5E-DF6E-4AEA-929D-7C97F2C17BA8}"/>
              </a:ext>
            </a:extLst>
          </p:cNvPr>
          <p:cNvSpPr>
            <a:spLocks noGrp="1" noRot="1" noChangeAspect="1" noChangeArrowheads="1" noTextEdit="1"/>
          </p:cNvSpPr>
          <p:nvPr>
            <p:ph type="sldImg"/>
          </p:nvPr>
        </p:nvSpPr>
        <p:spPr>
          <a:ln/>
        </p:spPr>
      </p:sp>
      <p:sp>
        <p:nvSpPr>
          <p:cNvPr id="4100" name="Rectangle 3">
            <a:extLst>
              <a:ext uri="{FF2B5EF4-FFF2-40B4-BE49-F238E27FC236}">
                <a16:creationId xmlns:a16="http://schemas.microsoft.com/office/drawing/2014/main" id="{A63F74A3-9C74-4440-BFF5-7EAC79ABE74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F741F0D9-6302-41F0-B9B0-D0BB0E43739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3DADE5-4333-405A-B4B1-F5DDD325784D}" type="slidenum">
              <a:rPr lang="hu-HU" altLang="en-US" smtClean="0"/>
              <a:pPr>
                <a:spcBef>
                  <a:spcPct val="0"/>
                </a:spcBef>
              </a:pPr>
              <a:t>2</a:t>
            </a:fld>
            <a:endParaRPr lang="hu-HU" altLang="en-US"/>
          </a:p>
        </p:txBody>
      </p:sp>
      <p:sp>
        <p:nvSpPr>
          <p:cNvPr id="6147" name="Rectangle 2">
            <a:extLst>
              <a:ext uri="{FF2B5EF4-FFF2-40B4-BE49-F238E27FC236}">
                <a16:creationId xmlns:a16="http://schemas.microsoft.com/office/drawing/2014/main" id="{CAF86B04-453B-4266-AB96-6754E0241BB2}"/>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D815731C-BEC8-402F-8DD7-0568AA4388A0}"/>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744B0832-F286-47E7-99B7-24B2F3EB79B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A386C47-EDB4-4E13-831F-2905E25058B5}" type="slidenum">
              <a:rPr lang="hu-HU" altLang="en-US" smtClean="0"/>
              <a:pPr>
                <a:spcBef>
                  <a:spcPct val="0"/>
                </a:spcBef>
              </a:pPr>
              <a:t>3</a:t>
            </a:fld>
            <a:endParaRPr lang="hu-HU" altLang="en-US"/>
          </a:p>
        </p:txBody>
      </p:sp>
      <p:sp>
        <p:nvSpPr>
          <p:cNvPr id="8195" name="Rectangle 2">
            <a:extLst>
              <a:ext uri="{FF2B5EF4-FFF2-40B4-BE49-F238E27FC236}">
                <a16:creationId xmlns:a16="http://schemas.microsoft.com/office/drawing/2014/main" id="{ACA08281-1E35-41B0-974F-5DB476744BD2}"/>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8FBB4BE0-EE83-4475-8127-4479469D6EBD}"/>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3990EDA6-51EB-409F-A154-741E2F50AE2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52AB4BA-EE29-402D-A2DC-DDE2F8029969}" type="slidenum">
              <a:rPr lang="hu-HU" altLang="en-US" smtClean="0"/>
              <a:pPr>
                <a:spcBef>
                  <a:spcPct val="0"/>
                </a:spcBef>
              </a:pPr>
              <a:t>4</a:t>
            </a:fld>
            <a:endParaRPr lang="hu-HU" altLang="en-US"/>
          </a:p>
        </p:txBody>
      </p:sp>
      <p:sp>
        <p:nvSpPr>
          <p:cNvPr id="10243" name="Rectangle 2">
            <a:extLst>
              <a:ext uri="{FF2B5EF4-FFF2-40B4-BE49-F238E27FC236}">
                <a16:creationId xmlns:a16="http://schemas.microsoft.com/office/drawing/2014/main" id="{1D6BE506-8E99-4D34-963E-50A62E63C1B2}"/>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0719ED8C-9314-4FCE-A32E-A4C30970A92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D4504D1F-6A5B-40B7-93CD-5C191EC4344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AAECD68-94DE-463D-A248-D6055FAA79FF}" type="slidenum">
              <a:rPr lang="hu-HU" altLang="en-US" smtClean="0"/>
              <a:pPr>
                <a:spcBef>
                  <a:spcPct val="0"/>
                </a:spcBef>
              </a:pPr>
              <a:t>5</a:t>
            </a:fld>
            <a:endParaRPr lang="hu-HU" altLang="en-US"/>
          </a:p>
        </p:txBody>
      </p:sp>
      <p:sp>
        <p:nvSpPr>
          <p:cNvPr id="12291" name="Rectangle 2">
            <a:extLst>
              <a:ext uri="{FF2B5EF4-FFF2-40B4-BE49-F238E27FC236}">
                <a16:creationId xmlns:a16="http://schemas.microsoft.com/office/drawing/2014/main" id="{290EE08E-8348-4CC2-90AC-916CB27C75B0}"/>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9BCBF9DF-ED57-43D8-99A4-81BCCAF123A0}"/>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iakép helye 1">
            <a:extLst>
              <a:ext uri="{FF2B5EF4-FFF2-40B4-BE49-F238E27FC236}">
                <a16:creationId xmlns:a16="http://schemas.microsoft.com/office/drawing/2014/main" id="{5A5415B4-165C-4815-98D2-E0BF39D476EA}"/>
              </a:ext>
            </a:extLst>
          </p:cNvPr>
          <p:cNvSpPr>
            <a:spLocks noGrp="1" noRot="1" noChangeAspect="1" noTextEdit="1"/>
          </p:cNvSpPr>
          <p:nvPr>
            <p:ph type="sldImg"/>
          </p:nvPr>
        </p:nvSpPr>
        <p:spPr>
          <a:ln/>
        </p:spPr>
      </p:sp>
      <p:sp>
        <p:nvSpPr>
          <p:cNvPr id="14339" name="Jegyzetek helye 2">
            <a:extLst>
              <a:ext uri="{FF2B5EF4-FFF2-40B4-BE49-F238E27FC236}">
                <a16:creationId xmlns:a16="http://schemas.microsoft.com/office/drawing/2014/main" id="{CBEF0344-75F2-4AD1-B50D-D9900BE48F19}"/>
              </a:ext>
            </a:extLst>
          </p:cNvPr>
          <p:cNvSpPr>
            <a:spLocks noGrp="1"/>
          </p:cNvSpPr>
          <p:nvPr>
            <p:ph type="body" idx="1"/>
          </p:nvPr>
        </p:nvSpPr>
        <p:spPr>
          <a:noFill/>
        </p:spPr>
        <p:txBody>
          <a:bodyPr/>
          <a:lstStyle/>
          <a:p>
            <a:pPr eaLnBrk="1" hangingPunct="1"/>
            <a:endParaRPr lang="en-US" altLang="en-US">
              <a:latin typeface="Arial" panose="020B0604020202020204" pitchFamily="34" charset="0"/>
            </a:endParaRPr>
          </a:p>
        </p:txBody>
      </p:sp>
      <p:sp>
        <p:nvSpPr>
          <p:cNvPr id="14340" name="Dia számának helye 3">
            <a:extLst>
              <a:ext uri="{FF2B5EF4-FFF2-40B4-BE49-F238E27FC236}">
                <a16:creationId xmlns:a16="http://schemas.microsoft.com/office/drawing/2014/main" id="{99AEFE4D-B546-487F-B185-24937A589380}"/>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F09CC0A-A033-45F5-87E2-1AA673B542D3}" type="slidenum">
              <a:rPr lang="hu-HU" altLang="en-US" smtClean="0"/>
              <a:pPr>
                <a:spcBef>
                  <a:spcPct val="0"/>
                </a:spcBef>
              </a:pPr>
              <a:t>6</a:t>
            </a:fld>
            <a:endParaRPr lang="hu-HU"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D97BD079-B68E-4751-A27A-6075D4387390}"/>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C8A73A0-F0CB-4D5E-AED4-EA0307076BED}" type="slidenum">
              <a:rPr lang="hu-HU" altLang="en-US" smtClean="0"/>
              <a:pPr>
                <a:spcBef>
                  <a:spcPct val="0"/>
                </a:spcBef>
              </a:pPr>
              <a:t>9</a:t>
            </a:fld>
            <a:endParaRPr lang="hu-HU" altLang="en-US"/>
          </a:p>
        </p:txBody>
      </p:sp>
      <p:sp>
        <p:nvSpPr>
          <p:cNvPr id="18435" name="Rectangle 2">
            <a:extLst>
              <a:ext uri="{FF2B5EF4-FFF2-40B4-BE49-F238E27FC236}">
                <a16:creationId xmlns:a16="http://schemas.microsoft.com/office/drawing/2014/main" id="{87FD79E6-531A-44E1-B988-E538A701E3AF}"/>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F783D06A-B19D-4E7F-80D2-51C8E7AF5EE4}"/>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50C0226C-659A-482A-B9D5-71E8F6C47D61}"/>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9D27FA-0262-4DFA-9359-9671284C0750}" type="slidenum">
              <a:rPr lang="hu-HU" altLang="en-US" smtClean="0"/>
              <a:pPr>
                <a:spcBef>
                  <a:spcPct val="0"/>
                </a:spcBef>
              </a:pPr>
              <a:t>10</a:t>
            </a:fld>
            <a:endParaRPr lang="hu-HU" altLang="en-US"/>
          </a:p>
        </p:txBody>
      </p:sp>
      <p:sp>
        <p:nvSpPr>
          <p:cNvPr id="20483" name="Rectangle 2">
            <a:extLst>
              <a:ext uri="{FF2B5EF4-FFF2-40B4-BE49-F238E27FC236}">
                <a16:creationId xmlns:a16="http://schemas.microsoft.com/office/drawing/2014/main" id="{13166948-94A3-456E-854B-F9130638CD55}"/>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C443922D-0247-4479-A21E-749B71670E26}"/>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537DB646-DCD6-4783-B102-7B60622D4139}"/>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76C381E-5892-4BB1-9F65-379CC52EA692}" type="slidenum">
              <a:rPr lang="hu-HU" altLang="en-US" smtClean="0"/>
              <a:pPr>
                <a:spcBef>
                  <a:spcPct val="0"/>
                </a:spcBef>
              </a:pPr>
              <a:t>11</a:t>
            </a:fld>
            <a:endParaRPr lang="hu-HU" altLang="en-US"/>
          </a:p>
        </p:txBody>
      </p:sp>
      <p:sp>
        <p:nvSpPr>
          <p:cNvPr id="22531" name="Rectangle 2">
            <a:extLst>
              <a:ext uri="{FF2B5EF4-FFF2-40B4-BE49-F238E27FC236}">
                <a16:creationId xmlns:a16="http://schemas.microsoft.com/office/drawing/2014/main" id="{36E29849-C4A6-42CF-99D5-45D10F3CCE25}"/>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1E7B575E-3657-4CEE-8D60-9F93D4EEE6EF}"/>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iakép helye 1">
            <a:extLst>
              <a:ext uri="{FF2B5EF4-FFF2-40B4-BE49-F238E27FC236}">
                <a16:creationId xmlns:a16="http://schemas.microsoft.com/office/drawing/2014/main" id="{4124C8C0-C61C-44B5-88DA-24C78F948C53}"/>
              </a:ext>
            </a:extLst>
          </p:cNvPr>
          <p:cNvSpPr>
            <a:spLocks noGrp="1" noRot="1" noChangeAspect="1" noTextEdit="1"/>
          </p:cNvSpPr>
          <p:nvPr>
            <p:ph type="sldImg"/>
          </p:nvPr>
        </p:nvSpPr>
        <p:spPr>
          <a:ln/>
        </p:spPr>
      </p:sp>
      <p:sp>
        <p:nvSpPr>
          <p:cNvPr id="24579" name="Jegyzetek helye 2">
            <a:extLst>
              <a:ext uri="{FF2B5EF4-FFF2-40B4-BE49-F238E27FC236}">
                <a16:creationId xmlns:a16="http://schemas.microsoft.com/office/drawing/2014/main" id="{D7E95C24-0317-4BBA-A152-B95673E93211}"/>
              </a:ext>
            </a:extLst>
          </p:cNvPr>
          <p:cNvSpPr>
            <a:spLocks noGrp="1"/>
          </p:cNvSpPr>
          <p:nvPr>
            <p:ph type="body" idx="1"/>
          </p:nvPr>
        </p:nvSpPr>
        <p:spPr>
          <a:noFill/>
        </p:spPr>
        <p:txBody>
          <a:bodyPr/>
          <a:lstStyle/>
          <a:p>
            <a:pPr eaLnBrk="1" hangingPunct="1"/>
            <a:endParaRPr lang="en-US" altLang="en-US">
              <a:latin typeface="Arial" panose="020B0604020202020204" pitchFamily="34" charset="0"/>
            </a:endParaRPr>
          </a:p>
        </p:txBody>
      </p:sp>
      <p:sp>
        <p:nvSpPr>
          <p:cNvPr id="24580" name="Dia számának helye 3">
            <a:extLst>
              <a:ext uri="{FF2B5EF4-FFF2-40B4-BE49-F238E27FC236}">
                <a16:creationId xmlns:a16="http://schemas.microsoft.com/office/drawing/2014/main" id="{1739CA6A-A566-48D1-934F-57E078396386}"/>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C81DD6F-CF0D-47D2-A2E0-DB45B5B53C97}" type="slidenum">
              <a:rPr lang="hu-HU" altLang="en-US" smtClean="0"/>
              <a:pPr>
                <a:spcBef>
                  <a:spcPct val="0"/>
                </a:spcBef>
              </a:pPr>
              <a:t>12</a:t>
            </a:fld>
            <a:endParaRPr lang="hu-HU"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0B0F9A4C-1D86-4BE5-B499-1FA006D8C4D8}"/>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0F94CB7-76EB-4EFB-9FBF-59C6DD9FA90F}" type="slidenum">
              <a:rPr lang="hu-HU" altLang="en-US" smtClean="0"/>
              <a:pPr>
                <a:spcBef>
                  <a:spcPct val="0"/>
                </a:spcBef>
              </a:pPr>
              <a:t>13</a:t>
            </a:fld>
            <a:endParaRPr lang="hu-HU" altLang="en-US"/>
          </a:p>
        </p:txBody>
      </p:sp>
      <p:sp>
        <p:nvSpPr>
          <p:cNvPr id="26627" name="Rectangle 2">
            <a:extLst>
              <a:ext uri="{FF2B5EF4-FFF2-40B4-BE49-F238E27FC236}">
                <a16:creationId xmlns:a16="http://schemas.microsoft.com/office/drawing/2014/main" id="{8DF181F0-C8C7-4A69-8836-84C93C9D75D8}"/>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2AF80ADE-724D-480C-BEC1-8691937B1A3B}"/>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24906B57-0A09-473D-A311-9BB366FAF8A4}"/>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CA374B2-2FA7-4AB4-9CA9-92400A37316C}" type="slidenum">
              <a:rPr lang="hu-HU" altLang="en-US" smtClean="0"/>
              <a:pPr>
                <a:spcBef>
                  <a:spcPct val="0"/>
                </a:spcBef>
              </a:pPr>
              <a:t>14</a:t>
            </a:fld>
            <a:endParaRPr lang="hu-HU" altLang="en-US"/>
          </a:p>
        </p:txBody>
      </p:sp>
      <p:sp>
        <p:nvSpPr>
          <p:cNvPr id="28675" name="Rectangle 2">
            <a:extLst>
              <a:ext uri="{FF2B5EF4-FFF2-40B4-BE49-F238E27FC236}">
                <a16:creationId xmlns:a16="http://schemas.microsoft.com/office/drawing/2014/main" id="{671AD78B-0CD8-4939-81BF-AEFD34521BC5}"/>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A123EB5E-9BD6-44AA-8EF8-028A2005E6F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72434DE7-10D2-4560-B512-2204C1D110DB}"/>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FCF62B6-F016-4451-B530-888827703375}" type="slidenum">
              <a:rPr lang="hu-HU" altLang="en-US" smtClean="0"/>
              <a:pPr>
                <a:spcBef>
                  <a:spcPct val="0"/>
                </a:spcBef>
              </a:pPr>
              <a:t>15</a:t>
            </a:fld>
            <a:endParaRPr lang="hu-HU" altLang="en-US"/>
          </a:p>
        </p:txBody>
      </p:sp>
      <p:sp>
        <p:nvSpPr>
          <p:cNvPr id="30723" name="Rectangle 2">
            <a:extLst>
              <a:ext uri="{FF2B5EF4-FFF2-40B4-BE49-F238E27FC236}">
                <a16:creationId xmlns:a16="http://schemas.microsoft.com/office/drawing/2014/main" id="{E08C4EA7-6666-4A22-96CB-4AA443CC4132}"/>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2BCEAD52-46AB-4EDF-9441-0BEEDD224E31}"/>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Diakép helye 1">
            <a:extLst>
              <a:ext uri="{FF2B5EF4-FFF2-40B4-BE49-F238E27FC236}">
                <a16:creationId xmlns:a16="http://schemas.microsoft.com/office/drawing/2014/main" id="{2877571F-D68A-4DD7-B668-50360A8DDDFD}"/>
              </a:ext>
            </a:extLst>
          </p:cNvPr>
          <p:cNvSpPr>
            <a:spLocks noGrp="1" noRot="1" noChangeAspect="1" noTextEdit="1"/>
          </p:cNvSpPr>
          <p:nvPr>
            <p:ph type="sldImg"/>
          </p:nvPr>
        </p:nvSpPr>
        <p:spPr>
          <a:ln/>
        </p:spPr>
      </p:sp>
      <p:sp>
        <p:nvSpPr>
          <p:cNvPr id="33795" name="Jegyzetek helye 2">
            <a:extLst>
              <a:ext uri="{FF2B5EF4-FFF2-40B4-BE49-F238E27FC236}">
                <a16:creationId xmlns:a16="http://schemas.microsoft.com/office/drawing/2014/main" id="{97765FC3-12CD-4EC0-9A03-19F2FA4BBCCB}"/>
              </a:ext>
            </a:extLst>
          </p:cNvPr>
          <p:cNvSpPr>
            <a:spLocks noGrp="1"/>
          </p:cNvSpPr>
          <p:nvPr>
            <p:ph type="body" idx="1"/>
          </p:nvPr>
        </p:nvSpPr>
        <p:spPr>
          <a:noFill/>
        </p:spPr>
        <p:txBody>
          <a:bodyPr/>
          <a:lstStyle/>
          <a:p>
            <a:pPr eaLnBrk="1" hangingPunct="1"/>
            <a:endParaRPr lang="en-US" altLang="en-US">
              <a:latin typeface="Arial" panose="020B0604020202020204" pitchFamily="34" charset="0"/>
            </a:endParaRPr>
          </a:p>
        </p:txBody>
      </p:sp>
      <p:sp>
        <p:nvSpPr>
          <p:cNvPr id="33796" name="Dia számának helye 3">
            <a:extLst>
              <a:ext uri="{FF2B5EF4-FFF2-40B4-BE49-F238E27FC236}">
                <a16:creationId xmlns:a16="http://schemas.microsoft.com/office/drawing/2014/main" id="{85D25076-E64C-475F-812E-7EAE050FE872}"/>
              </a:ext>
            </a:extLst>
          </p:cNvPr>
          <p:cNvSpPr>
            <a:spLocks noGrp="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FFA8DFC-FA18-4E70-BB0A-4471CB78569B}" type="slidenum">
              <a:rPr lang="hu-HU" altLang="en-US" smtClean="0"/>
              <a:pPr>
                <a:spcBef>
                  <a:spcPct val="0"/>
                </a:spcBef>
              </a:pPr>
              <a:t>17</a:t>
            </a:fld>
            <a:endParaRPr lang="hu-H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a:t>Mintacím szerkesztése</a:t>
            </a:r>
          </a:p>
        </p:txBody>
      </p:sp>
      <p:sp>
        <p:nvSpPr>
          <p:cNvPr id="3" name="Alcím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hu-HU"/>
              <a:t>Alcím mintájának szerkesztése</a:t>
            </a:r>
          </a:p>
        </p:txBody>
      </p:sp>
      <p:sp>
        <p:nvSpPr>
          <p:cNvPr id="4" name="Rectangle 4">
            <a:extLst>
              <a:ext uri="{FF2B5EF4-FFF2-40B4-BE49-F238E27FC236}">
                <a16:creationId xmlns:a16="http://schemas.microsoft.com/office/drawing/2014/main" id="{504D1E3C-5049-4C60-80BB-6E19CACC9497}"/>
              </a:ext>
            </a:extLst>
          </p:cNvPr>
          <p:cNvSpPr>
            <a:spLocks noGrp="1" noChangeArrowheads="1"/>
          </p:cNvSpPr>
          <p:nvPr>
            <p:ph type="dt" sz="half" idx="10"/>
          </p:nvPr>
        </p:nvSpPr>
        <p:spPr>
          <a:ln/>
        </p:spPr>
        <p:txBody>
          <a:bodyPr/>
          <a:lstStyle>
            <a:lvl1pPr>
              <a:defRPr/>
            </a:lvl1pPr>
          </a:lstStyle>
          <a:p>
            <a:pPr>
              <a:defRPr/>
            </a:pPr>
            <a:endParaRPr lang="hu-HU"/>
          </a:p>
        </p:txBody>
      </p:sp>
      <p:sp>
        <p:nvSpPr>
          <p:cNvPr id="5" name="Rectangle 5">
            <a:extLst>
              <a:ext uri="{FF2B5EF4-FFF2-40B4-BE49-F238E27FC236}">
                <a16:creationId xmlns:a16="http://schemas.microsoft.com/office/drawing/2014/main" id="{783D3DD8-A09A-467B-BE25-36E434E44998}"/>
              </a:ext>
            </a:extLst>
          </p:cNvPr>
          <p:cNvSpPr>
            <a:spLocks noGrp="1" noChangeArrowheads="1"/>
          </p:cNvSpPr>
          <p:nvPr>
            <p:ph type="ftr" sz="quarter" idx="11"/>
          </p:nvPr>
        </p:nvSpPr>
        <p:spPr>
          <a:ln/>
        </p:spPr>
        <p:txBody>
          <a:bodyPr/>
          <a:lstStyle>
            <a:lvl1pPr>
              <a:defRPr/>
            </a:lvl1pPr>
          </a:lstStyle>
          <a:p>
            <a:pPr>
              <a:defRPr/>
            </a:pPr>
            <a:endParaRPr lang="hu-HU"/>
          </a:p>
        </p:txBody>
      </p:sp>
      <p:sp>
        <p:nvSpPr>
          <p:cNvPr id="6" name="Rectangle 6">
            <a:extLst>
              <a:ext uri="{FF2B5EF4-FFF2-40B4-BE49-F238E27FC236}">
                <a16:creationId xmlns:a16="http://schemas.microsoft.com/office/drawing/2014/main" id="{E18BBED8-8CA5-4A08-B133-482B5E226BED}"/>
              </a:ext>
            </a:extLst>
          </p:cNvPr>
          <p:cNvSpPr>
            <a:spLocks noGrp="1" noChangeArrowheads="1"/>
          </p:cNvSpPr>
          <p:nvPr>
            <p:ph type="sldNum" sz="quarter" idx="12"/>
          </p:nvPr>
        </p:nvSpPr>
        <p:spPr>
          <a:ln/>
        </p:spPr>
        <p:txBody>
          <a:bodyPr/>
          <a:lstStyle>
            <a:lvl1pPr>
              <a:defRPr/>
            </a:lvl1pPr>
          </a:lstStyle>
          <a:p>
            <a:pPr>
              <a:defRPr/>
            </a:pPr>
            <a:fld id="{272C93F2-A8C2-4D1A-8D49-57B6D43CFB78}" type="slidenum">
              <a:rPr lang="hu-HU" altLang="en-US"/>
              <a:pPr>
                <a:defRPr/>
              </a:pPr>
              <a:t>‹#›</a:t>
            </a:fld>
            <a:endParaRPr lang="hu-HU" altLang="en-US"/>
          </a:p>
        </p:txBody>
      </p:sp>
    </p:spTree>
    <p:extLst>
      <p:ext uri="{BB962C8B-B14F-4D97-AF65-F5344CB8AC3E}">
        <p14:creationId xmlns:p14="http://schemas.microsoft.com/office/powerpoint/2010/main" val="1147499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a:extLst>
              <a:ext uri="{FF2B5EF4-FFF2-40B4-BE49-F238E27FC236}">
                <a16:creationId xmlns:a16="http://schemas.microsoft.com/office/drawing/2014/main" id="{614AE80B-E34A-490C-B753-2AE9CDB80747}"/>
              </a:ext>
            </a:extLst>
          </p:cNvPr>
          <p:cNvSpPr>
            <a:spLocks noGrp="1" noChangeArrowheads="1"/>
          </p:cNvSpPr>
          <p:nvPr>
            <p:ph type="dt" sz="half" idx="10"/>
          </p:nvPr>
        </p:nvSpPr>
        <p:spPr>
          <a:ln/>
        </p:spPr>
        <p:txBody>
          <a:bodyPr/>
          <a:lstStyle>
            <a:lvl1pPr>
              <a:defRPr/>
            </a:lvl1pPr>
          </a:lstStyle>
          <a:p>
            <a:pPr>
              <a:defRPr/>
            </a:pPr>
            <a:endParaRPr lang="hu-HU"/>
          </a:p>
        </p:txBody>
      </p:sp>
      <p:sp>
        <p:nvSpPr>
          <p:cNvPr id="5" name="Rectangle 5">
            <a:extLst>
              <a:ext uri="{FF2B5EF4-FFF2-40B4-BE49-F238E27FC236}">
                <a16:creationId xmlns:a16="http://schemas.microsoft.com/office/drawing/2014/main" id="{A2B8B464-D3EA-48A8-B0C5-477053F8AD7E}"/>
              </a:ext>
            </a:extLst>
          </p:cNvPr>
          <p:cNvSpPr>
            <a:spLocks noGrp="1" noChangeArrowheads="1"/>
          </p:cNvSpPr>
          <p:nvPr>
            <p:ph type="ftr" sz="quarter" idx="11"/>
          </p:nvPr>
        </p:nvSpPr>
        <p:spPr>
          <a:ln/>
        </p:spPr>
        <p:txBody>
          <a:bodyPr/>
          <a:lstStyle>
            <a:lvl1pPr>
              <a:defRPr/>
            </a:lvl1pPr>
          </a:lstStyle>
          <a:p>
            <a:pPr>
              <a:defRPr/>
            </a:pPr>
            <a:endParaRPr lang="hu-HU"/>
          </a:p>
        </p:txBody>
      </p:sp>
      <p:sp>
        <p:nvSpPr>
          <p:cNvPr id="6" name="Rectangle 6">
            <a:extLst>
              <a:ext uri="{FF2B5EF4-FFF2-40B4-BE49-F238E27FC236}">
                <a16:creationId xmlns:a16="http://schemas.microsoft.com/office/drawing/2014/main" id="{DD43CFE2-448F-462B-A74B-753971605CDB}"/>
              </a:ext>
            </a:extLst>
          </p:cNvPr>
          <p:cNvSpPr>
            <a:spLocks noGrp="1" noChangeArrowheads="1"/>
          </p:cNvSpPr>
          <p:nvPr>
            <p:ph type="sldNum" sz="quarter" idx="12"/>
          </p:nvPr>
        </p:nvSpPr>
        <p:spPr>
          <a:ln/>
        </p:spPr>
        <p:txBody>
          <a:bodyPr/>
          <a:lstStyle>
            <a:lvl1pPr>
              <a:defRPr/>
            </a:lvl1pPr>
          </a:lstStyle>
          <a:p>
            <a:pPr>
              <a:defRPr/>
            </a:pPr>
            <a:fld id="{2E7FEFD2-8A52-440B-A2B9-5696018F9931}" type="slidenum">
              <a:rPr lang="hu-HU" altLang="en-US"/>
              <a:pPr>
                <a:defRPr/>
              </a:pPr>
              <a:t>‹#›</a:t>
            </a:fld>
            <a:endParaRPr lang="hu-HU" altLang="en-US"/>
          </a:p>
        </p:txBody>
      </p:sp>
    </p:spTree>
    <p:extLst>
      <p:ext uri="{BB962C8B-B14F-4D97-AF65-F5344CB8AC3E}">
        <p14:creationId xmlns:p14="http://schemas.microsoft.com/office/powerpoint/2010/main" val="1632971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hu-HU"/>
              <a:t>Mintaszöveg szerkesztése</a:t>
            </a:r>
          </a:p>
        </p:txBody>
      </p:sp>
      <p:sp>
        <p:nvSpPr>
          <p:cNvPr id="4" name="Rectangle 4">
            <a:extLst>
              <a:ext uri="{FF2B5EF4-FFF2-40B4-BE49-F238E27FC236}">
                <a16:creationId xmlns:a16="http://schemas.microsoft.com/office/drawing/2014/main" id="{FBD7D6B4-623A-4A7F-A036-B1203038B7D3}"/>
              </a:ext>
            </a:extLst>
          </p:cNvPr>
          <p:cNvSpPr>
            <a:spLocks noGrp="1" noChangeArrowheads="1"/>
          </p:cNvSpPr>
          <p:nvPr>
            <p:ph type="dt" sz="half" idx="10"/>
          </p:nvPr>
        </p:nvSpPr>
        <p:spPr>
          <a:ln/>
        </p:spPr>
        <p:txBody>
          <a:bodyPr/>
          <a:lstStyle>
            <a:lvl1pPr>
              <a:defRPr/>
            </a:lvl1pPr>
          </a:lstStyle>
          <a:p>
            <a:pPr>
              <a:defRPr/>
            </a:pPr>
            <a:endParaRPr lang="hu-HU"/>
          </a:p>
        </p:txBody>
      </p:sp>
      <p:sp>
        <p:nvSpPr>
          <p:cNvPr id="5" name="Rectangle 5">
            <a:extLst>
              <a:ext uri="{FF2B5EF4-FFF2-40B4-BE49-F238E27FC236}">
                <a16:creationId xmlns:a16="http://schemas.microsoft.com/office/drawing/2014/main" id="{0254BA20-FF3E-423F-8B6D-186F74F93DE6}"/>
              </a:ext>
            </a:extLst>
          </p:cNvPr>
          <p:cNvSpPr>
            <a:spLocks noGrp="1" noChangeArrowheads="1"/>
          </p:cNvSpPr>
          <p:nvPr>
            <p:ph type="ftr" sz="quarter" idx="11"/>
          </p:nvPr>
        </p:nvSpPr>
        <p:spPr>
          <a:ln/>
        </p:spPr>
        <p:txBody>
          <a:bodyPr/>
          <a:lstStyle>
            <a:lvl1pPr>
              <a:defRPr/>
            </a:lvl1pPr>
          </a:lstStyle>
          <a:p>
            <a:pPr>
              <a:defRPr/>
            </a:pPr>
            <a:endParaRPr lang="hu-HU"/>
          </a:p>
        </p:txBody>
      </p:sp>
      <p:sp>
        <p:nvSpPr>
          <p:cNvPr id="6" name="Rectangle 6">
            <a:extLst>
              <a:ext uri="{FF2B5EF4-FFF2-40B4-BE49-F238E27FC236}">
                <a16:creationId xmlns:a16="http://schemas.microsoft.com/office/drawing/2014/main" id="{6C4F7286-15A9-48F9-A010-5470F68E06AD}"/>
              </a:ext>
            </a:extLst>
          </p:cNvPr>
          <p:cNvSpPr>
            <a:spLocks noGrp="1" noChangeArrowheads="1"/>
          </p:cNvSpPr>
          <p:nvPr>
            <p:ph type="sldNum" sz="quarter" idx="12"/>
          </p:nvPr>
        </p:nvSpPr>
        <p:spPr>
          <a:ln/>
        </p:spPr>
        <p:txBody>
          <a:bodyPr/>
          <a:lstStyle>
            <a:lvl1pPr>
              <a:defRPr/>
            </a:lvl1pPr>
          </a:lstStyle>
          <a:p>
            <a:pPr>
              <a:defRPr/>
            </a:pPr>
            <a:fld id="{89CE7A94-6230-45D6-8A73-F2E2A759C2E7}" type="slidenum">
              <a:rPr lang="hu-HU" altLang="en-US"/>
              <a:pPr>
                <a:defRPr/>
              </a:pPr>
              <a:t>‹#›</a:t>
            </a:fld>
            <a:endParaRPr lang="hu-HU" altLang="en-US"/>
          </a:p>
        </p:txBody>
      </p:sp>
    </p:spTree>
    <p:extLst>
      <p:ext uri="{BB962C8B-B14F-4D97-AF65-F5344CB8AC3E}">
        <p14:creationId xmlns:p14="http://schemas.microsoft.com/office/powerpoint/2010/main" val="2392422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Rectangle 4">
            <a:extLst>
              <a:ext uri="{FF2B5EF4-FFF2-40B4-BE49-F238E27FC236}">
                <a16:creationId xmlns:a16="http://schemas.microsoft.com/office/drawing/2014/main" id="{96F06ECD-5CCD-4E91-9657-02A917A43DBC}"/>
              </a:ext>
            </a:extLst>
          </p:cNvPr>
          <p:cNvSpPr>
            <a:spLocks noGrp="1" noChangeArrowheads="1"/>
          </p:cNvSpPr>
          <p:nvPr>
            <p:ph type="dt" sz="half" idx="10"/>
          </p:nvPr>
        </p:nvSpPr>
        <p:spPr>
          <a:ln/>
        </p:spPr>
        <p:txBody>
          <a:bodyPr/>
          <a:lstStyle>
            <a:lvl1pPr>
              <a:defRPr/>
            </a:lvl1pPr>
          </a:lstStyle>
          <a:p>
            <a:pPr>
              <a:defRPr/>
            </a:pPr>
            <a:endParaRPr lang="hu-HU"/>
          </a:p>
        </p:txBody>
      </p:sp>
      <p:sp>
        <p:nvSpPr>
          <p:cNvPr id="6" name="Rectangle 5">
            <a:extLst>
              <a:ext uri="{FF2B5EF4-FFF2-40B4-BE49-F238E27FC236}">
                <a16:creationId xmlns:a16="http://schemas.microsoft.com/office/drawing/2014/main" id="{F460144C-F4B8-4566-BE4F-4FBE8218B7E7}"/>
              </a:ext>
            </a:extLst>
          </p:cNvPr>
          <p:cNvSpPr>
            <a:spLocks noGrp="1" noChangeArrowheads="1"/>
          </p:cNvSpPr>
          <p:nvPr>
            <p:ph type="ftr" sz="quarter" idx="11"/>
          </p:nvPr>
        </p:nvSpPr>
        <p:spPr>
          <a:ln/>
        </p:spPr>
        <p:txBody>
          <a:bodyPr/>
          <a:lstStyle>
            <a:lvl1pPr>
              <a:defRPr/>
            </a:lvl1pPr>
          </a:lstStyle>
          <a:p>
            <a:pPr>
              <a:defRPr/>
            </a:pPr>
            <a:endParaRPr lang="hu-HU"/>
          </a:p>
        </p:txBody>
      </p:sp>
      <p:sp>
        <p:nvSpPr>
          <p:cNvPr id="7" name="Rectangle 6">
            <a:extLst>
              <a:ext uri="{FF2B5EF4-FFF2-40B4-BE49-F238E27FC236}">
                <a16:creationId xmlns:a16="http://schemas.microsoft.com/office/drawing/2014/main" id="{76E938F8-F646-4BA4-AC92-CC974747C982}"/>
              </a:ext>
            </a:extLst>
          </p:cNvPr>
          <p:cNvSpPr>
            <a:spLocks noGrp="1" noChangeArrowheads="1"/>
          </p:cNvSpPr>
          <p:nvPr>
            <p:ph type="sldNum" sz="quarter" idx="12"/>
          </p:nvPr>
        </p:nvSpPr>
        <p:spPr>
          <a:ln/>
        </p:spPr>
        <p:txBody>
          <a:bodyPr/>
          <a:lstStyle>
            <a:lvl1pPr>
              <a:defRPr/>
            </a:lvl1pPr>
          </a:lstStyle>
          <a:p>
            <a:pPr>
              <a:defRPr/>
            </a:pPr>
            <a:fld id="{88E0F1B3-B8C1-48ED-92A3-847C70210B34}" type="slidenum">
              <a:rPr lang="hu-HU" altLang="en-US"/>
              <a:pPr>
                <a:defRPr/>
              </a:pPr>
              <a:t>‹#›</a:t>
            </a:fld>
            <a:endParaRPr lang="hu-HU" altLang="en-US"/>
          </a:p>
        </p:txBody>
      </p:sp>
    </p:spTree>
    <p:extLst>
      <p:ext uri="{BB962C8B-B14F-4D97-AF65-F5344CB8AC3E}">
        <p14:creationId xmlns:p14="http://schemas.microsoft.com/office/powerpoint/2010/main" val="201396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Rectangle 4">
            <a:extLst>
              <a:ext uri="{FF2B5EF4-FFF2-40B4-BE49-F238E27FC236}">
                <a16:creationId xmlns:a16="http://schemas.microsoft.com/office/drawing/2014/main" id="{B0955A06-DB61-44A2-AF7E-64C84DB516FC}"/>
              </a:ext>
            </a:extLst>
          </p:cNvPr>
          <p:cNvSpPr>
            <a:spLocks noGrp="1" noChangeArrowheads="1"/>
          </p:cNvSpPr>
          <p:nvPr>
            <p:ph type="dt" sz="half" idx="10"/>
          </p:nvPr>
        </p:nvSpPr>
        <p:spPr>
          <a:ln/>
        </p:spPr>
        <p:txBody>
          <a:bodyPr/>
          <a:lstStyle>
            <a:lvl1pPr>
              <a:defRPr/>
            </a:lvl1pPr>
          </a:lstStyle>
          <a:p>
            <a:pPr>
              <a:defRPr/>
            </a:pPr>
            <a:endParaRPr lang="hu-HU"/>
          </a:p>
        </p:txBody>
      </p:sp>
      <p:sp>
        <p:nvSpPr>
          <p:cNvPr id="8" name="Rectangle 5">
            <a:extLst>
              <a:ext uri="{FF2B5EF4-FFF2-40B4-BE49-F238E27FC236}">
                <a16:creationId xmlns:a16="http://schemas.microsoft.com/office/drawing/2014/main" id="{B0C16F59-BA4B-4592-9884-19D2E514240C}"/>
              </a:ext>
            </a:extLst>
          </p:cNvPr>
          <p:cNvSpPr>
            <a:spLocks noGrp="1" noChangeArrowheads="1"/>
          </p:cNvSpPr>
          <p:nvPr>
            <p:ph type="ftr" sz="quarter" idx="11"/>
          </p:nvPr>
        </p:nvSpPr>
        <p:spPr>
          <a:ln/>
        </p:spPr>
        <p:txBody>
          <a:bodyPr/>
          <a:lstStyle>
            <a:lvl1pPr>
              <a:defRPr/>
            </a:lvl1pPr>
          </a:lstStyle>
          <a:p>
            <a:pPr>
              <a:defRPr/>
            </a:pPr>
            <a:endParaRPr lang="hu-HU"/>
          </a:p>
        </p:txBody>
      </p:sp>
      <p:sp>
        <p:nvSpPr>
          <p:cNvPr id="9" name="Rectangle 6">
            <a:extLst>
              <a:ext uri="{FF2B5EF4-FFF2-40B4-BE49-F238E27FC236}">
                <a16:creationId xmlns:a16="http://schemas.microsoft.com/office/drawing/2014/main" id="{B33D64B5-D18A-4958-AC5B-570773B69553}"/>
              </a:ext>
            </a:extLst>
          </p:cNvPr>
          <p:cNvSpPr>
            <a:spLocks noGrp="1" noChangeArrowheads="1"/>
          </p:cNvSpPr>
          <p:nvPr>
            <p:ph type="sldNum" sz="quarter" idx="12"/>
          </p:nvPr>
        </p:nvSpPr>
        <p:spPr>
          <a:ln/>
        </p:spPr>
        <p:txBody>
          <a:bodyPr/>
          <a:lstStyle>
            <a:lvl1pPr>
              <a:defRPr/>
            </a:lvl1pPr>
          </a:lstStyle>
          <a:p>
            <a:pPr>
              <a:defRPr/>
            </a:pPr>
            <a:fld id="{10790532-A122-4DDE-AAD1-96017F3DC988}" type="slidenum">
              <a:rPr lang="hu-HU" altLang="en-US"/>
              <a:pPr>
                <a:defRPr/>
              </a:pPr>
              <a:t>‹#›</a:t>
            </a:fld>
            <a:endParaRPr lang="hu-HU" altLang="en-US"/>
          </a:p>
        </p:txBody>
      </p:sp>
    </p:spTree>
    <p:extLst>
      <p:ext uri="{BB962C8B-B14F-4D97-AF65-F5344CB8AC3E}">
        <p14:creationId xmlns:p14="http://schemas.microsoft.com/office/powerpoint/2010/main" val="3108746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Rectangle 4">
            <a:extLst>
              <a:ext uri="{FF2B5EF4-FFF2-40B4-BE49-F238E27FC236}">
                <a16:creationId xmlns:a16="http://schemas.microsoft.com/office/drawing/2014/main" id="{0CFAC2C8-AD70-4A6B-866E-1D15AF2BF76A}"/>
              </a:ext>
            </a:extLst>
          </p:cNvPr>
          <p:cNvSpPr>
            <a:spLocks noGrp="1" noChangeArrowheads="1"/>
          </p:cNvSpPr>
          <p:nvPr>
            <p:ph type="dt" sz="half" idx="10"/>
          </p:nvPr>
        </p:nvSpPr>
        <p:spPr>
          <a:ln/>
        </p:spPr>
        <p:txBody>
          <a:bodyPr/>
          <a:lstStyle>
            <a:lvl1pPr>
              <a:defRPr/>
            </a:lvl1pPr>
          </a:lstStyle>
          <a:p>
            <a:pPr>
              <a:defRPr/>
            </a:pPr>
            <a:endParaRPr lang="hu-HU"/>
          </a:p>
        </p:txBody>
      </p:sp>
      <p:sp>
        <p:nvSpPr>
          <p:cNvPr id="4" name="Rectangle 5">
            <a:extLst>
              <a:ext uri="{FF2B5EF4-FFF2-40B4-BE49-F238E27FC236}">
                <a16:creationId xmlns:a16="http://schemas.microsoft.com/office/drawing/2014/main" id="{E18B9AE2-B764-4832-8305-21EB854FAD13}"/>
              </a:ext>
            </a:extLst>
          </p:cNvPr>
          <p:cNvSpPr>
            <a:spLocks noGrp="1" noChangeArrowheads="1"/>
          </p:cNvSpPr>
          <p:nvPr>
            <p:ph type="ftr" sz="quarter" idx="11"/>
          </p:nvPr>
        </p:nvSpPr>
        <p:spPr>
          <a:ln/>
        </p:spPr>
        <p:txBody>
          <a:bodyPr/>
          <a:lstStyle>
            <a:lvl1pPr>
              <a:defRPr/>
            </a:lvl1pPr>
          </a:lstStyle>
          <a:p>
            <a:pPr>
              <a:defRPr/>
            </a:pPr>
            <a:endParaRPr lang="hu-HU"/>
          </a:p>
        </p:txBody>
      </p:sp>
      <p:sp>
        <p:nvSpPr>
          <p:cNvPr id="5" name="Rectangle 6">
            <a:extLst>
              <a:ext uri="{FF2B5EF4-FFF2-40B4-BE49-F238E27FC236}">
                <a16:creationId xmlns:a16="http://schemas.microsoft.com/office/drawing/2014/main" id="{79D42CB1-2581-439E-AF1F-FFBF147F7BE7}"/>
              </a:ext>
            </a:extLst>
          </p:cNvPr>
          <p:cNvSpPr>
            <a:spLocks noGrp="1" noChangeArrowheads="1"/>
          </p:cNvSpPr>
          <p:nvPr>
            <p:ph type="sldNum" sz="quarter" idx="12"/>
          </p:nvPr>
        </p:nvSpPr>
        <p:spPr>
          <a:ln/>
        </p:spPr>
        <p:txBody>
          <a:bodyPr/>
          <a:lstStyle>
            <a:lvl1pPr>
              <a:defRPr/>
            </a:lvl1pPr>
          </a:lstStyle>
          <a:p>
            <a:pPr>
              <a:defRPr/>
            </a:pPr>
            <a:fld id="{BCF8442B-F036-4AD9-841D-F6BC02251570}" type="slidenum">
              <a:rPr lang="hu-HU" altLang="en-US"/>
              <a:pPr>
                <a:defRPr/>
              </a:pPr>
              <a:t>‹#›</a:t>
            </a:fld>
            <a:endParaRPr lang="hu-HU" altLang="en-US"/>
          </a:p>
        </p:txBody>
      </p:sp>
    </p:spTree>
    <p:extLst>
      <p:ext uri="{BB962C8B-B14F-4D97-AF65-F5344CB8AC3E}">
        <p14:creationId xmlns:p14="http://schemas.microsoft.com/office/powerpoint/2010/main" val="3821712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55E005B-F73D-4A2B-B155-9AD8834C5130}"/>
              </a:ext>
            </a:extLst>
          </p:cNvPr>
          <p:cNvSpPr>
            <a:spLocks noGrp="1" noChangeArrowheads="1"/>
          </p:cNvSpPr>
          <p:nvPr>
            <p:ph type="dt" sz="half" idx="10"/>
          </p:nvPr>
        </p:nvSpPr>
        <p:spPr>
          <a:ln/>
        </p:spPr>
        <p:txBody>
          <a:bodyPr/>
          <a:lstStyle>
            <a:lvl1pPr>
              <a:defRPr/>
            </a:lvl1pPr>
          </a:lstStyle>
          <a:p>
            <a:pPr>
              <a:defRPr/>
            </a:pPr>
            <a:endParaRPr lang="hu-HU"/>
          </a:p>
        </p:txBody>
      </p:sp>
      <p:sp>
        <p:nvSpPr>
          <p:cNvPr id="3" name="Rectangle 5">
            <a:extLst>
              <a:ext uri="{FF2B5EF4-FFF2-40B4-BE49-F238E27FC236}">
                <a16:creationId xmlns:a16="http://schemas.microsoft.com/office/drawing/2014/main" id="{35005EF0-FAAF-4110-9833-BC0B9EF4AB63}"/>
              </a:ext>
            </a:extLst>
          </p:cNvPr>
          <p:cNvSpPr>
            <a:spLocks noGrp="1" noChangeArrowheads="1"/>
          </p:cNvSpPr>
          <p:nvPr>
            <p:ph type="ftr" sz="quarter" idx="11"/>
          </p:nvPr>
        </p:nvSpPr>
        <p:spPr>
          <a:ln/>
        </p:spPr>
        <p:txBody>
          <a:bodyPr/>
          <a:lstStyle>
            <a:lvl1pPr>
              <a:defRPr/>
            </a:lvl1pPr>
          </a:lstStyle>
          <a:p>
            <a:pPr>
              <a:defRPr/>
            </a:pPr>
            <a:endParaRPr lang="hu-HU"/>
          </a:p>
        </p:txBody>
      </p:sp>
      <p:sp>
        <p:nvSpPr>
          <p:cNvPr id="4" name="Rectangle 6">
            <a:extLst>
              <a:ext uri="{FF2B5EF4-FFF2-40B4-BE49-F238E27FC236}">
                <a16:creationId xmlns:a16="http://schemas.microsoft.com/office/drawing/2014/main" id="{44020CCD-73B0-4001-8ED7-DBD9AEDFE255}"/>
              </a:ext>
            </a:extLst>
          </p:cNvPr>
          <p:cNvSpPr>
            <a:spLocks noGrp="1" noChangeArrowheads="1"/>
          </p:cNvSpPr>
          <p:nvPr>
            <p:ph type="sldNum" sz="quarter" idx="12"/>
          </p:nvPr>
        </p:nvSpPr>
        <p:spPr>
          <a:ln/>
        </p:spPr>
        <p:txBody>
          <a:bodyPr/>
          <a:lstStyle>
            <a:lvl1pPr>
              <a:defRPr/>
            </a:lvl1pPr>
          </a:lstStyle>
          <a:p>
            <a:pPr>
              <a:defRPr/>
            </a:pPr>
            <a:fld id="{C5C694AB-13BD-4197-B500-B18A716A95EE}" type="slidenum">
              <a:rPr lang="hu-HU" altLang="en-US"/>
              <a:pPr>
                <a:defRPr/>
              </a:pPr>
              <a:t>‹#›</a:t>
            </a:fld>
            <a:endParaRPr lang="hu-HU" altLang="en-US"/>
          </a:p>
        </p:txBody>
      </p:sp>
    </p:spTree>
    <p:extLst>
      <p:ext uri="{BB962C8B-B14F-4D97-AF65-F5344CB8AC3E}">
        <p14:creationId xmlns:p14="http://schemas.microsoft.com/office/powerpoint/2010/main" val="4269242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Rectangle 4">
            <a:extLst>
              <a:ext uri="{FF2B5EF4-FFF2-40B4-BE49-F238E27FC236}">
                <a16:creationId xmlns:a16="http://schemas.microsoft.com/office/drawing/2014/main" id="{9CCF4BD7-6A2E-4D6E-B477-A0232CC4433E}"/>
              </a:ext>
            </a:extLst>
          </p:cNvPr>
          <p:cNvSpPr>
            <a:spLocks noGrp="1" noChangeArrowheads="1"/>
          </p:cNvSpPr>
          <p:nvPr>
            <p:ph type="dt" sz="half" idx="10"/>
          </p:nvPr>
        </p:nvSpPr>
        <p:spPr>
          <a:ln/>
        </p:spPr>
        <p:txBody>
          <a:bodyPr/>
          <a:lstStyle>
            <a:lvl1pPr>
              <a:defRPr/>
            </a:lvl1pPr>
          </a:lstStyle>
          <a:p>
            <a:pPr>
              <a:defRPr/>
            </a:pPr>
            <a:endParaRPr lang="hu-HU"/>
          </a:p>
        </p:txBody>
      </p:sp>
      <p:sp>
        <p:nvSpPr>
          <p:cNvPr id="6" name="Rectangle 5">
            <a:extLst>
              <a:ext uri="{FF2B5EF4-FFF2-40B4-BE49-F238E27FC236}">
                <a16:creationId xmlns:a16="http://schemas.microsoft.com/office/drawing/2014/main" id="{D05AE2ED-80DB-4CA1-9000-B2F5B771245D}"/>
              </a:ext>
            </a:extLst>
          </p:cNvPr>
          <p:cNvSpPr>
            <a:spLocks noGrp="1" noChangeArrowheads="1"/>
          </p:cNvSpPr>
          <p:nvPr>
            <p:ph type="ftr" sz="quarter" idx="11"/>
          </p:nvPr>
        </p:nvSpPr>
        <p:spPr>
          <a:ln/>
        </p:spPr>
        <p:txBody>
          <a:bodyPr/>
          <a:lstStyle>
            <a:lvl1pPr>
              <a:defRPr/>
            </a:lvl1pPr>
          </a:lstStyle>
          <a:p>
            <a:pPr>
              <a:defRPr/>
            </a:pPr>
            <a:endParaRPr lang="hu-HU"/>
          </a:p>
        </p:txBody>
      </p:sp>
      <p:sp>
        <p:nvSpPr>
          <p:cNvPr id="7" name="Rectangle 6">
            <a:extLst>
              <a:ext uri="{FF2B5EF4-FFF2-40B4-BE49-F238E27FC236}">
                <a16:creationId xmlns:a16="http://schemas.microsoft.com/office/drawing/2014/main" id="{886304AC-D661-4909-9CA9-489C6A66E502}"/>
              </a:ext>
            </a:extLst>
          </p:cNvPr>
          <p:cNvSpPr>
            <a:spLocks noGrp="1" noChangeArrowheads="1"/>
          </p:cNvSpPr>
          <p:nvPr>
            <p:ph type="sldNum" sz="quarter" idx="12"/>
          </p:nvPr>
        </p:nvSpPr>
        <p:spPr>
          <a:ln/>
        </p:spPr>
        <p:txBody>
          <a:bodyPr/>
          <a:lstStyle>
            <a:lvl1pPr>
              <a:defRPr/>
            </a:lvl1pPr>
          </a:lstStyle>
          <a:p>
            <a:pPr>
              <a:defRPr/>
            </a:pPr>
            <a:fld id="{5FC032D3-54E0-4414-ACB9-2156E3FE4C38}" type="slidenum">
              <a:rPr lang="hu-HU" altLang="en-US"/>
              <a:pPr>
                <a:defRPr/>
              </a:pPr>
              <a:t>‹#›</a:t>
            </a:fld>
            <a:endParaRPr lang="hu-HU" altLang="en-US"/>
          </a:p>
        </p:txBody>
      </p:sp>
    </p:spTree>
    <p:extLst>
      <p:ext uri="{BB962C8B-B14F-4D97-AF65-F5344CB8AC3E}">
        <p14:creationId xmlns:p14="http://schemas.microsoft.com/office/powerpoint/2010/main" val="359841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Rectangle 4">
            <a:extLst>
              <a:ext uri="{FF2B5EF4-FFF2-40B4-BE49-F238E27FC236}">
                <a16:creationId xmlns:a16="http://schemas.microsoft.com/office/drawing/2014/main" id="{1647C0BF-E765-46B6-AC27-505A04D2C758}"/>
              </a:ext>
            </a:extLst>
          </p:cNvPr>
          <p:cNvSpPr>
            <a:spLocks noGrp="1" noChangeArrowheads="1"/>
          </p:cNvSpPr>
          <p:nvPr>
            <p:ph type="dt" sz="half" idx="10"/>
          </p:nvPr>
        </p:nvSpPr>
        <p:spPr>
          <a:ln/>
        </p:spPr>
        <p:txBody>
          <a:bodyPr/>
          <a:lstStyle>
            <a:lvl1pPr>
              <a:defRPr/>
            </a:lvl1pPr>
          </a:lstStyle>
          <a:p>
            <a:pPr>
              <a:defRPr/>
            </a:pPr>
            <a:endParaRPr lang="hu-HU"/>
          </a:p>
        </p:txBody>
      </p:sp>
      <p:sp>
        <p:nvSpPr>
          <p:cNvPr id="6" name="Rectangle 5">
            <a:extLst>
              <a:ext uri="{FF2B5EF4-FFF2-40B4-BE49-F238E27FC236}">
                <a16:creationId xmlns:a16="http://schemas.microsoft.com/office/drawing/2014/main" id="{1D1586D5-9815-4756-8AC5-585D9EDD83E6}"/>
              </a:ext>
            </a:extLst>
          </p:cNvPr>
          <p:cNvSpPr>
            <a:spLocks noGrp="1" noChangeArrowheads="1"/>
          </p:cNvSpPr>
          <p:nvPr>
            <p:ph type="ftr" sz="quarter" idx="11"/>
          </p:nvPr>
        </p:nvSpPr>
        <p:spPr>
          <a:ln/>
        </p:spPr>
        <p:txBody>
          <a:bodyPr/>
          <a:lstStyle>
            <a:lvl1pPr>
              <a:defRPr/>
            </a:lvl1pPr>
          </a:lstStyle>
          <a:p>
            <a:pPr>
              <a:defRPr/>
            </a:pPr>
            <a:endParaRPr lang="hu-HU"/>
          </a:p>
        </p:txBody>
      </p:sp>
      <p:sp>
        <p:nvSpPr>
          <p:cNvPr id="7" name="Rectangle 6">
            <a:extLst>
              <a:ext uri="{FF2B5EF4-FFF2-40B4-BE49-F238E27FC236}">
                <a16:creationId xmlns:a16="http://schemas.microsoft.com/office/drawing/2014/main" id="{5C25621D-F7E8-4156-B95B-467454E96511}"/>
              </a:ext>
            </a:extLst>
          </p:cNvPr>
          <p:cNvSpPr>
            <a:spLocks noGrp="1" noChangeArrowheads="1"/>
          </p:cNvSpPr>
          <p:nvPr>
            <p:ph type="sldNum" sz="quarter" idx="12"/>
          </p:nvPr>
        </p:nvSpPr>
        <p:spPr>
          <a:ln/>
        </p:spPr>
        <p:txBody>
          <a:bodyPr/>
          <a:lstStyle>
            <a:lvl1pPr>
              <a:defRPr/>
            </a:lvl1pPr>
          </a:lstStyle>
          <a:p>
            <a:pPr>
              <a:defRPr/>
            </a:pPr>
            <a:fld id="{8E104168-211D-4C54-AA7E-D1BACAC5B49B}" type="slidenum">
              <a:rPr lang="hu-HU" altLang="en-US"/>
              <a:pPr>
                <a:defRPr/>
              </a:pPr>
              <a:t>‹#›</a:t>
            </a:fld>
            <a:endParaRPr lang="hu-HU" altLang="en-US"/>
          </a:p>
        </p:txBody>
      </p:sp>
    </p:spTree>
    <p:extLst>
      <p:ext uri="{BB962C8B-B14F-4D97-AF65-F5344CB8AC3E}">
        <p14:creationId xmlns:p14="http://schemas.microsoft.com/office/powerpoint/2010/main" val="4109968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a:extLst>
              <a:ext uri="{FF2B5EF4-FFF2-40B4-BE49-F238E27FC236}">
                <a16:creationId xmlns:a16="http://schemas.microsoft.com/office/drawing/2014/main" id="{64C73DFC-2933-4600-B561-09024D6F4969}"/>
              </a:ext>
            </a:extLst>
          </p:cNvPr>
          <p:cNvSpPr>
            <a:spLocks noGrp="1" noChangeArrowheads="1"/>
          </p:cNvSpPr>
          <p:nvPr>
            <p:ph type="dt" sz="half" idx="10"/>
          </p:nvPr>
        </p:nvSpPr>
        <p:spPr>
          <a:ln/>
        </p:spPr>
        <p:txBody>
          <a:bodyPr/>
          <a:lstStyle>
            <a:lvl1pPr>
              <a:defRPr/>
            </a:lvl1pPr>
          </a:lstStyle>
          <a:p>
            <a:pPr>
              <a:defRPr/>
            </a:pPr>
            <a:endParaRPr lang="hu-HU"/>
          </a:p>
        </p:txBody>
      </p:sp>
      <p:sp>
        <p:nvSpPr>
          <p:cNvPr id="5" name="Rectangle 5">
            <a:extLst>
              <a:ext uri="{FF2B5EF4-FFF2-40B4-BE49-F238E27FC236}">
                <a16:creationId xmlns:a16="http://schemas.microsoft.com/office/drawing/2014/main" id="{1CAE2743-8737-4E02-96BF-6CBB21C35653}"/>
              </a:ext>
            </a:extLst>
          </p:cNvPr>
          <p:cNvSpPr>
            <a:spLocks noGrp="1" noChangeArrowheads="1"/>
          </p:cNvSpPr>
          <p:nvPr>
            <p:ph type="ftr" sz="quarter" idx="11"/>
          </p:nvPr>
        </p:nvSpPr>
        <p:spPr>
          <a:ln/>
        </p:spPr>
        <p:txBody>
          <a:bodyPr/>
          <a:lstStyle>
            <a:lvl1pPr>
              <a:defRPr/>
            </a:lvl1pPr>
          </a:lstStyle>
          <a:p>
            <a:pPr>
              <a:defRPr/>
            </a:pPr>
            <a:endParaRPr lang="hu-HU"/>
          </a:p>
        </p:txBody>
      </p:sp>
      <p:sp>
        <p:nvSpPr>
          <p:cNvPr id="6" name="Rectangle 6">
            <a:extLst>
              <a:ext uri="{FF2B5EF4-FFF2-40B4-BE49-F238E27FC236}">
                <a16:creationId xmlns:a16="http://schemas.microsoft.com/office/drawing/2014/main" id="{3082CED8-943F-4D9F-B513-5D94590D4810}"/>
              </a:ext>
            </a:extLst>
          </p:cNvPr>
          <p:cNvSpPr>
            <a:spLocks noGrp="1" noChangeArrowheads="1"/>
          </p:cNvSpPr>
          <p:nvPr>
            <p:ph type="sldNum" sz="quarter" idx="12"/>
          </p:nvPr>
        </p:nvSpPr>
        <p:spPr>
          <a:ln/>
        </p:spPr>
        <p:txBody>
          <a:bodyPr/>
          <a:lstStyle>
            <a:lvl1pPr>
              <a:defRPr/>
            </a:lvl1pPr>
          </a:lstStyle>
          <a:p>
            <a:pPr>
              <a:defRPr/>
            </a:pPr>
            <a:fld id="{315B0BF4-6494-4BC5-B60A-AD5DDA9A2BD0}" type="slidenum">
              <a:rPr lang="hu-HU" altLang="en-US"/>
              <a:pPr>
                <a:defRPr/>
              </a:pPr>
              <a:t>‹#›</a:t>
            </a:fld>
            <a:endParaRPr lang="hu-HU" altLang="en-US"/>
          </a:p>
        </p:txBody>
      </p:sp>
    </p:spTree>
    <p:extLst>
      <p:ext uri="{BB962C8B-B14F-4D97-AF65-F5344CB8AC3E}">
        <p14:creationId xmlns:p14="http://schemas.microsoft.com/office/powerpoint/2010/main" val="4102382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a:extLst>
              <a:ext uri="{FF2B5EF4-FFF2-40B4-BE49-F238E27FC236}">
                <a16:creationId xmlns:a16="http://schemas.microsoft.com/office/drawing/2014/main" id="{5A55AECF-8348-4A96-8E80-F61247468212}"/>
              </a:ext>
            </a:extLst>
          </p:cNvPr>
          <p:cNvSpPr>
            <a:spLocks noGrp="1" noChangeArrowheads="1"/>
          </p:cNvSpPr>
          <p:nvPr>
            <p:ph type="dt" sz="half" idx="10"/>
          </p:nvPr>
        </p:nvSpPr>
        <p:spPr>
          <a:ln/>
        </p:spPr>
        <p:txBody>
          <a:bodyPr/>
          <a:lstStyle>
            <a:lvl1pPr>
              <a:defRPr/>
            </a:lvl1pPr>
          </a:lstStyle>
          <a:p>
            <a:pPr>
              <a:defRPr/>
            </a:pPr>
            <a:endParaRPr lang="hu-HU"/>
          </a:p>
        </p:txBody>
      </p:sp>
      <p:sp>
        <p:nvSpPr>
          <p:cNvPr id="5" name="Rectangle 5">
            <a:extLst>
              <a:ext uri="{FF2B5EF4-FFF2-40B4-BE49-F238E27FC236}">
                <a16:creationId xmlns:a16="http://schemas.microsoft.com/office/drawing/2014/main" id="{C86AF697-A7B5-4233-BE95-5503F9F1E2B2}"/>
              </a:ext>
            </a:extLst>
          </p:cNvPr>
          <p:cNvSpPr>
            <a:spLocks noGrp="1" noChangeArrowheads="1"/>
          </p:cNvSpPr>
          <p:nvPr>
            <p:ph type="ftr" sz="quarter" idx="11"/>
          </p:nvPr>
        </p:nvSpPr>
        <p:spPr>
          <a:ln/>
        </p:spPr>
        <p:txBody>
          <a:bodyPr/>
          <a:lstStyle>
            <a:lvl1pPr>
              <a:defRPr/>
            </a:lvl1pPr>
          </a:lstStyle>
          <a:p>
            <a:pPr>
              <a:defRPr/>
            </a:pPr>
            <a:endParaRPr lang="hu-HU"/>
          </a:p>
        </p:txBody>
      </p:sp>
      <p:sp>
        <p:nvSpPr>
          <p:cNvPr id="6" name="Rectangle 6">
            <a:extLst>
              <a:ext uri="{FF2B5EF4-FFF2-40B4-BE49-F238E27FC236}">
                <a16:creationId xmlns:a16="http://schemas.microsoft.com/office/drawing/2014/main" id="{102A1300-C850-40C1-832B-359CECBEC6FC}"/>
              </a:ext>
            </a:extLst>
          </p:cNvPr>
          <p:cNvSpPr>
            <a:spLocks noGrp="1" noChangeArrowheads="1"/>
          </p:cNvSpPr>
          <p:nvPr>
            <p:ph type="sldNum" sz="quarter" idx="12"/>
          </p:nvPr>
        </p:nvSpPr>
        <p:spPr>
          <a:ln/>
        </p:spPr>
        <p:txBody>
          <a:bodyPr/>
          <a:lstStyle>
            <a:lvl1pPr>
              <a:defRPr/>
            </a:lvl1pPr>
          </a:lstStyle>
          <a:p>
            <a:pPr>
              <a:defRPr/>
            </a:pPr>
            <a:fld id="{6BFB8D35-1C99-42BF-B72F-3F48B4474914}" type="slidenum">
              <a:rPr lang="hu-HU" altLang="en-US"/>
              <a:pPr>
                <a:defRPr/>
              </a:pPr>
              <a:t>‹#›</a:t>
            </a:fld>
            <a:endParaRPr lang="hu-HU" altLang="en-US"/>
          </a:p>
        </p:txBody>
      </p:sp>
    </p:spTree>
    <p:extLst>
      <p:ext uri="{BB962C8B-B14F-4D97-AF65-F5344CB8AC3E}">
        <p14:creationId xmlns:p14="http://schemas.microsoft.com/office/powerpoint/2010/main" val="2664294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40EC4D9-E2B0-4606-94CA-A25BE702AF6C}"/>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hu-HU" altLang="en-US"/>
              <a:t>Mintacím szerkesztése</a:t>
            </a:r>
          </a:p>
        </p:txBody>
      </p:sp>
      <p:sp>
        <p:nvSpPr>
          <p:cNvPr id="1027" name="Rectangle 3">
            <a:extLst>
              <a:ext uri="{FF2B5EF4-FFF2-40B4-BE49-F238E27FC236}">
                <a16:creationId xmlns:a16="http://schemas.microsoft.com/office/drawing/2014/main" id="{BFA3717E-F751-4A09-9D4A-2A625E941EE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u-HU" altLang="en-US"/>
              <a:t>Mintaszöveg szerkesztése</a:t>
            </a:r>
          </a:p>
          <a:p>
            <a:pPr lvl="1"/>
            <a:r>
              <a:rPr lang="hu-HU" altLang="en-US"/>
              <a:t>Második szint</a:t>
            </a:r>
          </a:p>
          <a:p>
            <a:pPr lvl="2"/>
            <a:r>
              <a:rPr lang="hu-HU" altLang="en-US"/>
              <a:t>Harmadik szint</a:t>
            </a:r>
          </a:p>
          <a:p>
            <a:pPr lvl="3"/>
            <a:r>
              <a:rPr lang="hu-HU" altLang="en-US"/>
              <a:t>Negyedik szint</a:t>
            </a:r>
          </a:p>
          <a:p>
            <a:pPr lvl="4"/>
            <a:r>
              <a:rPr lang="hu-HU" altLang="en-US"/>
              <a:t>Ötödik szint</a:t>
            </a:r>
          </a:p>
        </p:txBody>
      </p:sp>
      <p:sp>
        <p:nvSpPr>
          <p:cNvPr id="102404" name="Rectangle 4">
            <a:extLst>
              <a:ext uri="{FF2B5EF4-FFF2-40B4-BE49-F238E27FC236}">
                <a16:creationId xmlns:a16="http://schemas.microsoft.com/office/drawing/2014/main" id="{32A32F54-8B62-4596-9502-40252604298D}"/>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hu-HU"/>
          </a:p>
        </p:txBody>
      </p:sp>
      <p:sp>
        <p:nvSpPr>
          <p:cNvPr id="102405" name="Rectangle 5">
            <a:extLst>
              <a:ext uri="{FF2B5EF4-FFF2-40B4-BE49-F238E27FC236}">
                <a16:creationId xmlns:a16="http://schemas.microsoft.com/office/drawing/2014/main" id="{8762860B-7AA6-4724-ADF2-F35208319230}"/>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hu-HU"/>
          </a:p>
        </p:txBody>
      </p:sp>
      <p:sp>
        <p:nvSpPr>
          <p:cNvPr id="102406" name="Rectangle 6">
            <a:extLst>
              <a:ext uri="{FF2B5EF4-FFF2-40B4-BE49-F238E27FC236}">
                <a16:creationId xmlns:a16="http://schemas.microsoft.com/office/drawing/2014/main" id="{2A80304A-EDB4-4AA9-9D04-C64D53A49F7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BB1156A-0FF8-49E5-B879-D65BD9534F55}" type="slidenum">
              <a:rPr lang="hu-HU" altLang="en-US"/>
              <a:pPr>
                <a:defRPr/>
              </a:pPr>
              <a:t>‹#›</a:t>
            </a:fld>
            <a:endParaRPr lang="hu-HU" alt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76E3A542-D895-463D-9D0F-65560C09699B}"/>
              </a:ext>
            </a:extLst>
          </p:cNvPr>
          <p:cNvSpPr>
            <a:spLocks noGrp="1" noChangeArrowheads="1"/>
          </p:cNvSpPr>
          <p:nvPr>
            <p:ph type="ctrTitle"/>
          </p:nvPr>
        </p:nvSpPr>
        <p:spPr>
          <a:xfrm>
            <a:off x="685800" y="65088"/>
            <a:ext cx="7772400" cy="1470025"/>
          </a:xfrm>
        </p:spPr>
        <p:txBody>
          <a:bodyPr/>
          <a:lstStyle/>
          <a:p>
            <a:pPr eaLnBrk="1" hangingPunct="1"/>
            <a:r>
              <a:rPr lang="hu-HU" altLang="en-US" b="1"/>
              <a:t>A TANÁCSKÖZTÁRSASÁG 133 NAPJA</a:t>
            </a:r>
            <a:r>
              <a:rPr lang="hu-HU" altLang="en-US"/>
              <a:t> </a:t>
            </a:r>
          </a:p>
        </p:txBody>
      </p:sp>
      <p:sp>
        <p:nvSpPr>
          <p:cNvPr id="3075" name="Rectangle 3">
            <a:extLst>
              <a:ext uri="{FF2B5EF4-FFF2-40B4-BE49-F238E27FC236}">
                <a16:creationId xmlns:a16="http://schemas.microsoft.com/office/drawing/2014/main" id="{FB244BFE-A0AB-4AE9-BC64-91EE9AA8B133}"/>
              </a:ext>
            </a:extLst>
          </p:cNvPr>
          <p:cNvSpPr>
            <a:spLocks noGrp="1" noChangeArrowheads="1"/>
          </p:cNvSpPr>
          <p:nvPr>
            <p:ph type="subTitle" idx="1"/>
          </p:nvPr>
        </p:nvSpPr>
        <p:spPr>
          <a:xfrm>
            <a:off x="1371600" y="5132388"/>
            <a:ext cx="6400800" cy="1752600"/>
          </a:xfrm>
        </p:spPr>
        <p:txBody>
          <a:bodyPr/>
          <a:lstStyle/>
          <a:p>
            <a:pPr eaLnBrk="1" hangingPunct="1"/>
            <a:r>
              <a:rPr lang="sk-SK" altLang="en-US"/>
              <a:t>A 1919-es proletárdiktatúra Magyarországon, a Vörös Hadsereg és a vörös terror</a:t>
            </a:r>
            <a:endParaRPr lang="en-US" altLang="en-US"/>
          </a:p>
        </p:txBody>
      </p:sp>
      <p:pic>
        <p:nvPicPr>
          <p:cNvPr id="3076" name="Kép 1">
            <a:extLst>
              <a:ext uri="{FF2B5EF4-FFF2-40B4-BE49-F238E27FC236}">
                <a16:creationId xmlns:a16="http://schemas.microsoft.com/office/drawing/2014/main" id="{801C8E46-EBA8-4518-B10D-790190692C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9425" y="1511300"/>
            <a:ext cx="5486400" cy="364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8A11CAF-FD36-4548-A647-B260ACEF5630}"/>
              </a:ext>
            </a:extLst>
          </p:cNvPr>
          <p:cNvSpPr>
            <a:spLocks noGrp="1" noChangeArrowheads="1"/>
          </p:cNvSpPr>
          <p:nvPr>
            <p:ph type="title"/>
          </p:nvPr>
        </p:nvSpPr>
        <p:spPr>
          <a:xfrm>
            <a:off x="457200" y="-17463"/>
            <a:ext cx="8229600" cy="777876"/>
          </a:xfrm>
        </p:spPr>
        <p:txBody>
          <a:bodyPr/>
          <a:lstStyle/>
          <a:p>
            <a:pPr eaLnBrk="1" hangingPunct="1"/>
            <a:r>
              <a:rPr lang="hu-HU" altLang="en-US" sz="4000" b="1"/>
              <a:t>I. A Tanácsköztársaság létrejötte</a:t>
            </a:r>
          </a:p>
        </p:txBody>
      </p:sp>
      <p:sp>
        <p:nvSpPr>
          <p:cNvPr id="5123" name="Rectangle 3">
            <a:extLst>
              <a:ext uri="{FF2B5EF4-FFF2-40B4-BE49-F238E27FC236}">
                <a16:creationId xmlns:a16="http://schemas.microsoft.com/office/drawing/2014/main" id="{02AAB0CF-1FD6-41CB-8C31-1188694EB2FB}"/>
              </a:ext>
            </a:extLst>
          </p:cNvPr>
          <p:cNvSpPr>
            <a:spLocks noGrp="1" noChangeArrowheads="1"/>
          </p:cNvSpPr>
          <p:nvPr>
            <p:ph type="body" idx="1"/>
          </p:nvPr>
        </p:nvSpPr>
        <p:spPr>
          <a:xfrm>
            <a:off x="107950" y="620713"/>
            <a:ext cx="9036050" cy="4525962"/>
          </a:xfrm>
        </p:spPr>
        <p:txBody>
          <a:bodyPr/>
          <a:lstStyle/>
          <a:p>
            <a:pPr eaLnBrk="1" hangingPunct="1"/>
            <a:r>
              <a:rPr lang="hu-HU" altLang="en-US" sz="2400"/>
              <a:t>MSZDP</a:t>
            </a:r>
            <a:r>
              <a:rPr lang="en-US" altLang="en-US" sz="2400"/>
              <a:t> (Magyarorsz</a:t>
            </a:r>
            <a:r>
              <a:rPr lang="sk-SK" altLang="en-US" sz="2400"/>
              <a:t>ági Szociáldemokrata Párt)</a:t>
            </a:r>
            <a:r>
              <a:rPr lang="hu-HU" altLang="en-US" sz="2400"/>
              <a:t>: tárgyalás a börtönben levő kommunistákkal</a:t>
            </a:r>
          </a:p>
          <a:p>
            <a:pPr eaLnBrk="1" hangingPunct="1"/>
            <a:r>
              <a:rPr lang="hu-HU" altLang="en-US" sz="2400" b="1"/>
              <a:t>1919. március 20. </a:t>
            </a:r>
            <a:r>
              <a:rPr lang="hu-HU" altLang="en-US" sz="2400"/>
              <a:t>- a Vix-jegyzék </a:t>
            </a:r>
          </a:p>
          <a:p>
            <a:pPr eaLnBrk="1" hangingPunct="1"/>
            <a:r>
              <a:rPr lang="hu-HU" altLang="en-US" sz="2400"/>
              <a:t>MSZDP + komm. - megegyezés titokban </a:t>
            </a:r>
            <a:r>
              <a:rPr lang="en-US" altLang="en-US" sz="2400"/>
              <a:t>--</a:t>
            </a:r>
            <a:r>
              <a:rPr lang="hu-HU" altLang="en-US" sz="2400"/>
              <a:t>-</a:t>
            </a:r>
            <a:r>
              <a:rPr lang="en-US" altLang="en-US" sz="2400"/>
              <a:t>&gt;</a:t>
            </a:r>
            <a:r>
              <a:rPr lang="hu-HU" altLang="en-US" sz="2400"/>
              <a:t> kiáltvány Károlyi nevében a hatalom átadásáról</a:t>
            </a:r>
            <a:r>
              <a:rPr lang="en-US" altLang="en-US" sz="2400"/>
              <a:t> </a:t>
            </a:r>
            <a:endParaRPr lang="hu-HU" altLang="en-US" sz="2400"/>
          </a:p>
          <a:p>
            <a:pPr eaLnBrk="1" hangingPunct="1"/>
            <a:r>
              <a:rPr lang="hu-HU" altLang="en-US" sz="2400" b="1"/>
              <a:t>1919. március 21.: </a:t>
            </a:r>
            <a:r>
              <a:rPr lang="hu-HU" altLang="en-US" sz="2400"/>
              <a:t>MSZDP+ KMP (Kommunisták Magyarországi Pártja) egyesülése </a:t>
            </a:r>
            <a:r>
              <a:rPr lang="en-US" altLang="en-US" sz="2400"/>
              <a:t>---&gt;</a:t>
            </a:r>
            <a:r>
              <a:rPr lang="hu-HU" altLang="en-US" sz="2400"/>
              <a:t> </a:t>
            </a:r>
            <a:r>
              <a:rPr lang="hu-HU" altLang="en-US" sz="2400" b="1"/>
              <a:t>Magyarországi Szocialista Párt (MSZP)</a:t>
            </a:r>
          </a:p>
          <a:p>
            <a:pPr eaLnBrk="1" hangingPunct="1"/>
            <a:r>
              <a:rPr lang="hu-HU" altLang="en-US" sz="2400" b="1" u="sng">
                <a:solidFill>
                  <a:srgbClr val="FF0000"/>
                </a:solidFill>
              </a:rPr>
              <a:t>A Vix-jegyzék elutasítása</a:t>
            </a:r>
          </a:p>
        </p:txBody>
      </p:sp>
      <p:pic>
        <p:nvPicPr>
          <p:cNvPr id="5124" name="Kép 1">
            <a:extLst>
              <a:ext uri="{FF2B5EF4-FFF2-40B4-BE49-F238E27FC236}">
                <a16:creationId xmlns:a16="http://schemas.microsoft.com/office/drawing/2014/main" id="{09B0306F-5DCF-4FF5-8039-986F99534C4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3603625"/>
            <a:ext cx="5768975" cy="325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5" name="Szövegdoboz 3">
            <a:extLst>
              <a:ext uri="{FF2B5EF4-FFF2-40B4-BE49-F238E27FC236}">
                <a16:creationId xmlns:a16="http://schemas.microsoft.com/office/drawing/2014/main" id="{885C877F-97AC-4F3D-8B0D-6D681A02875D}"/>
              </a:ext>
            </a:extLst>
          </p:cNvPr>
          <p:cNvSpPr txBox="1">
            <a:spLocks noChangeArrowheads="1"/>
          </p:cNvSpPr>
          <p:nvPr/>
        </p:nvSpPr>
        <p:spPr bwMode="auto">
          <a:xfrm>
            <a:off x="250825" y="6488113"/>
            <a:ext cx="27368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sk-SK" altLang="hu-HU" sz="1800">
                <a:solidFill>
                  <a:schemeClr val="bg1"/>
                </a:solidFill>
              </a:rPr>
              <a:t>Garbai Sándor</a:t>
            </a:r>
            <a:endParaRPr lang="en-US" altLang="hu-HU" sz="1800">
              <a:solidFill>
                <a:schemeClr val="bg1"/>
              </a:solidFill>
            </a:endParaRPr>
          </a:p>
        </p:txBody>
      </p:sp>
      <p:pic>
        <p:nvPicPr>
          <p:cNvPr id="5126" name="Kép 1">
            <a:extLst>
              <a:ext uri="{FF2B5EF4-FFF2-40B4-BE49-F238E27FC236}">
                <a16:creationId xmlns:a16="http://schemas.microsoft.com/office/drawing/2014/main" id="{24032C30-DEE2-4B44-B42A-945CBECAEA4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7088" y="4338638"/>
            <a:ext cx="27860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075793B-0928-41FE-8E7F-E54A17271BE4}"/>
              </a:ext>
            </a:extLst>
          </p:cNvPr>
          <p:cNvSpPr>
            <a:spLocks noGrp="1" noChangeArrowheads="1"/>
          </p:cNvSpPr>
          <p:nvPr>
            <p:ph type="title"/>
          </p:nvPr>
        </p:nvSpPr>
        <p:spPr>
          <a:xfrm>
            <a:off x="53975" y="26988"/>
            <a:ext cx="9036050" cy="849312"/>
          </a:xfrm>
        </p:spPr>
        <p:txBody>
          <a:bodyPr/>
          <a:lstStyle/>
          <a:p>
            <a:pPr algn="l" eaLnBrk="1" hangingPunct="1"/>
            <a:r>
              <a:rPr lang="hu-HU" altLang="en-US" sz="3700" b="1"/>
              <a:t>A Magyar Tanácsköztársaság kikiáltása</a:t>
            </a:r>
          </a:p>
        </p:txBody>
      </p:sp>
      <p:sp>
        <p:nvSpPr>
          <p:cNvPr id="7171" name="Rectangle 3">
            <a:extLst>
              <a:ext uri="{FF2B5EF4-FFF2-40B4-BE49-F238E27FC236}">
                <a16:creationId xmlns:a16="http://schemas.microsoft.com/office/drawing/2014/main" id="{173ED5B9-8C6E-41B0-9E0D-4490D5329A7C}"/>
              </a:ext>
            </a:extLst>
          </p:cNvPr>
          <p:cNvSpPr>
            <a:spLocks noGrp="1" noChangeArrowheads="1"/>
          </p:cNvSpPr>
          <p:nvPr>
            <p:ph type="body" idx="1"/>
          </p:nvPr>
        </p:nvSpPr>
        <p:spPr>
          <a:xfrm>
            <a:off x="77788" y="847725"/>
            <a:ext cx="9012237" cy="4525963"/>
          </a:xfrm>
        </p:spPr>
        <p:txBody>
          <a:bodyPr/>
          <a:lstStyle/>
          <a:p>
            <a:pPr eaLnBrk="1" hangingPunct="1"/>
            <a:r>
              <a:rPr lang="hu-HU" altLang="en-US" sz="2400"/>
              <a:t>1919. március 21. </a:t>
            </a:r>
            <a:r>
              <a:rPr lang="hu-HU" altLang="en-US" sz="2400">
                <a:sym typeface="Wingdings" panose="05000000000000000000" pitchFamily="2" charset="2"/>
              </a:rPr>
              <a:t></a:t>
            </a:r>
            <a:r>
              <a:rPr lang="hu-HU" altLang="en-US" sz="2400"/>
              <a:t> szovjet típusú diktatórikus államforma</a:t>
            </a:r>
          </a:p>
          <a:p>
            <a:pPr eaLnBrk="1" hangingPunct="1"/>
            <a:r>
              <a:rPr lang="hu-HU" altLang="en-US" sz="2400"/>
              <a:t>a </a:t>
            </a:r>
            <a:r>
              <a:rPr lang="hu-HU" altLang="en-US" sz="2400" b="1" u="sng">
                <a:solidFill>
                  <a:srgbClr val="C00000"/>
                </a:solidFill>
              </a:rPr>
              <a:t>Forradalmi Kormányzótanács</a:t>
            </a:r>
            <a:r>
              <a:rPr lang="hu-HU" altLang="en-US" sz="2400" u="sng">
                <a:solidFill>
                  <a:srgbClr val="C00000"/>
                </a:solidFill>
              </a:rPr>
              <a:t> </a:t>
            </a:r>
            <a:r>
              <a:rPr lang="hu-HU" altLang="en-US" sz="2400"/>
              <a:t>megalakítása:</a:t>
            </a:r>
          </a:p>
          <a:p>
            <a:pPr eaLnBrk="1" hangingPunct="1">
              <a:buFontTx/>
              <a:buNone/>
            </a:pPr>
            <a:r>
              <a:rPr lang="hu-HU" altLang="en-US" sz="2400"/>
              <a:t>   (1) tagjai: népbiztosok</a:t>
            </a:r>
            <a:endParaRPr lang="hu-HU" altLang="en-US" sz="2400" i="1"/>
          </a:p>
          <a:p>
            <a:pPr eaLnBrk="1" hangingPunct="1">
              <a:buFontTx/>
              <a:buNone/>
            </a:pPr>
            <a:r>
              <a:rPr lang="hu-HU" altLang="en-US" sz="2400" i="1"/>
              <a:t>   </a:t>
            </a:r>
            <a:r>
              <a:rPr lang="hu-HU" altLang="en-US" sz="2400"/>
              <a:t>(2)</a:t>
            </a:r>
            <a:r>
              <a:rPr lang="hu-HU" altLang="en-US" sz="2400" i="1"/>
              <a:t> </a:t>
            </a:r>
            <a:r>
              <a:rPr lang="hu-HU" altLang="en-US" sz="2400"/>
              <a:t>elnöke: Garbai Sándor</a:t>
            </a:r>
          </a:p>
          <a:p>
            <a:pPr eaLnBrk="1" hangingPunct="1">
              <a:buFontTx/>
              <a:buNone/>
            </a:pPr>
            <a:r>
              <a:rPr lang="hu-HU" altLang="en-US" sz="2400"/>
              <a:t>   (3) tényleges hatalom: Kun Béla (külügyi népbiztos)</a:t>
            </a:r>
          </a:p>
        </p:txBody>
      </p:sp>
      <p:pic>
        <p:nvPicPr>
          <p:cNvPr id="7172" name="Kép 4">
            <a:extLst>
              <a:ext uri="{FF2B5EF4-FFF2-40B4-BE49-F238E27FC236}">
                <a16:creationId xmlns:a16="http://schemas.microsoft.com/office/drawing/2014/main" id="{9B0176BD-DF51-4862-A75C-70F886A94E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19425" y="3140075"/>
            <a:ext cx="5948363" cy="786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Szövegdoboz 5">
            <a:extLst>
              <a:ext uri="{FF2B5EF4-FFF2-40B4-BE49-F238E27FC236}">
                <a16:creationId xmlns:a16="http://schemas.microsoft.com/office/drawing/2014/main" id="{5FCC6489-0F5A-4499-B43C-F734067E4ED8}"/>
              </a:ext>
            </a:extLst>
          </p:cNvPr>
          <p:cNvSpPr txBox="1">
            <a:spLocks noChangeArrowheads="1"/>
          </p:cNvSpPr>
          <p:nvPr/>
        </p:nvSpPr>
        <p:spPr bwMode="auto">
          <a:xfrm>
            <a:off x="3924300" y="6288088"/>
            <a:ext cx="2735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sk-SK" altLang="hu-HU" sz="1800">
                <a:solidFill>
                  <a:schemeClr val="bg1"/>
                </a:solidFill>
              </a:rPr>
              <a:t>Garbai Sándor</a:t>
            </a:r>
            <a:endParaRPr lang="en-US" altLang="hu-HU" sz="1800">
              <a:solidFill>
                <a:schemeClr val="bg1"/>
              </a:solidFill>
            </a:endParaRPr>
          </a:p>
        </p:txBody>
      </p:sp>
      <p:pic>
        <p:nvPicPr>
          <p:cNvPr id="7174" name="Picture 8" descr="Kun Béla">
            <a:extLst>
              <a:ext uri="{FF2B5EF4-FFF2-40B4-BE49-F238E27FC236}">
                <a16:creationId xmlns:a16="http://schemas.microsoft.com/office/drawing/2014/main" id="{925E4C15-A19B-4553-B71A-D1E3E706BC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3140075"/>
            <a:ext cx="2573337" cy="3717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7" descr="kormanyzotanacs">
            <a:extLst>
              <a:ext uri="{FF2B5EF4-FFF2-40B4-BE49-F238E27FC236}">
                <a16:creationId xmlns:a16="http://schemas.microsoft.com/office/drawing/2014/main" id="{4ECE4E57-445A-44B8-84EF-8BB85474B2CF}"/>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113" y="0"/>
            <a:ext cx="4705350"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19" name="Picture 8" descr="marjay_01">
            <a:extLst>
              <a:ext uri="{FF2B5EF4-FFF2-40B4-BE49-F238E27FC236}">
                <a16:creationId xmlns:a16="http://schemas.microsoft.com/office/drawing/2014/main" id="{33B88366-4C9F-4F88-8482-2EF2516DE186}"/>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25975" y="-15875"/>
            <a:ext cx="4518025" cy="6873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074C36D-CCC3-4CCD-9B27-AB292855BE9A}"/>
              </a:ext>
            </a:extLst>
          </p:cNvPr>
          <p:cNvSpPr>
            <a:spLocks noGrp="1" noChangeArrowheads="1"/>
          </p:cNvSpPr>
          <p:nvPr>
            <p:ph type="title"/>
          </p:nvPr>
        </p:nvSpPr>
        <p:spPr>
          <a:xfrm>
            <a:off x="468313" y="15875"/>
            <a:ext cx="8229600" cy="777875"/>
          </a:xfrm>
        </p:spPr>
        <p:txBody>
          <a:bodyPr/>
          <a:lstStyle/>
          <a:p>
            <a:pPr eaLnBrk="1" hangingPunct="1"/>
            <a:r>
              <a:rPr lang="hu-HU" altLang="en-US" sz="4000" b="1"/>
              <a:t>II. A tanácshatalom belpolitikája</a:t>
            </a:r>
          </a:p>
        </p:txBody>
      </p:sp>
      <p:sp>
        <p:nvSpPr>
          <p:cNvPr id="11267" name="Rectangle 3">
            <a:extLst>
              <a:ext uri="{FF2B5EF4-FFF2-40B4-BE49-F238E27FC236}">
                <a16:creationId xmlns:a16="http://schemas.microsoft.com/office/drawing/2014/main" id="{3E3688FA-637E-413B-97B4-948C9374C4E7}"/>
              </a:ext>
            </a:extLst>
          </p:cNvPr>
          <p:cNvSpPr>
            <a:spLocks noGrp="1" noChangeArrowheads="1"/>
          </p:cNvSpPr>
          <p:nvPr>
            <p:ph type="body" idx="1"/>
          </p:nvPr>
        </p:nvSpPr>
        <p:spPr>
          <a:xfrm>
            <a:off x="107950" y="812800"/>
            <a:ext cx="9036050" cy="4525963"/>
          </a:xfrm>
        </p:spPr>
        <p:txBody>
          <a:bodyPr/>
          <a:lstStyle/>
          <a:p>
            <a:pPr eaLnBrk="1" hangingPunct="1">
              <a:lnSpc>
                <a:spcPct val="80000"/>
              </a:lnSpc>
            </a:pPr>
            <a:r>
              <a:rPr lang="hu-HU" altLang="en-US" sz="2600"/>
              <a:t>a nagybirtokok </a:t>
            </a:r>
            <a:r>
              <a:rPr lang="hu-HU" altLang="en-US" sz="2600" b="1" u="sng">
                <a:solidFill>
                  <a:srgbClr val="C00000"/>
                </a:solidFill>
              </a:rPr>
              <a:t>kárpótlás nélküli</a:t>
            </a:r>
            <a:r>
              <a:rPr lang="hu-HU" altLang="en-US" sz="2600" b="1">
                <a:solidFill>
                  <a:srgbClr val="C00000"/>
                </a:solidFill>
              </a:rPr>
              <a:t> </a:t>
            </a:r>
            <a:r>
              <a:rPr lang="hu-HU" altLang="en-US" sz="2600"/>
              <a:t>kisajátítása</a:t>
            </a:r>
          </a:p>
          <a:p>
            <a:pPr eaLnBrk="1" hangingPunct="1">
              <a:lnSpc>
                <a:spcPct val="80000"/>
              </a:lnSpc>
            </a:pPr>
            <a:r>
              <a:rPr lang="hu-HU" altLang="en-US" sz="2600"/>
              <a:t>a földosztás elmaradása</a:t>
            </a:r>
          </a:p>
          <a:p>
            <a:pPr eaLnBrk="1" hangingPunct="1">
              <a:lnSpc>
                <a:spcPct val="80000"/>
              </a:lnSpc>
            </a:pPr>
            <a:r>
              <a:rPr lang="hu-HU" altLang="en-US" sz="2600"/>
              <a:t>termelőszövetkezetek létrehozása</a:t>
            </a:r>
            <a:endParaRPr lang="hu-HU" altLang="en-US" sz="2600" i="1"/>
          </a:p>
          <a:p>
            <a:pPr eaLnBrk="1" hangingPunct="1">
              <a:lnSpc>
                <a:spcPct val="80000"/>
              </a:lnSpc>
            </a:pPr>
            <a:r>
              <a:rPr lang="hu-HU" altLang="en-US" sz="2600"/>
              <a:t>erőszakos terményrekvirálások</a:t>
            </a:r>
          </a:p>
          <a:p>
            <a:pPr eaLnBrk="1" hangingPunct="1">
              <a:lnSpc>
                <a:spcPct val="80000"/>
              </a:lnSpc>
            </a:pPr>
            <a:r>
              <a:rPr lang="hu-HU" altLang="en-US" sz="2600"/>
              <a:t>az ipari, kereskedelmi vállalatok és a bankok államosítása</a:t>
            </a:r>
            <a:endParaRPr lang="hu-HU" altLang="en-US" sz="2600" i="1"/>
          </a:p>
          <a:p>
            <a:pPr eaLnBrk="1" hangingPunct="1">
              <a:lnSpc>
                <a:spcPct val="80000"/>
              </a:lnSpc>
            </a:pPr>
            <a:r>
              <a:rPr lang="hu-HU" altLang="en-US" sz="2600" b="1" u="sng">
                <a:solidFill>
                  <a:srgbClr val="C00000"/>
                </a:solidFill>
              </a:rPr>
              <a:t>vásárlóérték nélküli</a:t>
            </a:r>
            <a:r>
              <a:rPr lang="hu-HU" altLang="en-US" sz="2600" b="1">
                <a:solidFill>
                  <a:srgbClr val="C00000"/>
                </a:solidFill>
              </a:rPr>
              <a:t> </a:t>
            </a:r>
            <a:r>
              <a:rPr lang="hu-HU" altLang="en-US" sz="2600"/>
              <a:t>pénz bevezetése </a:t>
            </a:r>
            <a:r>
              <a:rPr lang="hu-HU" altLang="en-US" sz="2400"/>
              <a:t>(</a:t>
            </a:r>
            <a:r>
              <a:rPr lang="hu-HU" altLang="hu-HU" sz="2400"/>
              <a:t>A megbízhatónak ítélt, régi kibocsátású ún. "kék pénz" eltűnt a forgalomból, megjelenik az egyoldalas nyomatú „fehér pénz”)</a:t>
            </a:r>
            <a:endParaRPr lang="hu-HU" altLang="en-US" sz="2400"/>
          </a:p>
        </p:txBody>
      </p:sp>
      <p:pic>
        <p:nvPicPr>
          <p:cNvPr id="11268" name="Kép 1">
            <a:extLst>
              <a:ext uri="{FF2B5EF4-FFF2-40B4-BE49-F238E27FC236}">
                <a16:creationId xmlns:a16="http://schemas.microsoft.com/office/drawing/2014/main" id="{686F369D-C254-442B-B5CE-779199F402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60800"/>
            <a:ext cx="4643438" cy="271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Kép 2">
            <a:extLst>
              <a:ext uri="{FF2B5EF4-FFF2-40B4-BE49-F238E27FC236}">
                <a16:creationId xmlns:a16="http://schemas.microsoft.com/office/drawing/2014/main" id="{95EADC17-88C2-4B4B-AA29-2A7C241017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1700" y="3873500"/>
            <a:ext cx="4419600"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ájl:Éjen a Proletár Diktatúra.jpg">
            <a:extLst>
              <a:ext uri="{FF2B5EF4-FFF2-40B4-BE49-F238E27FC236}">
                <a16:creationId xmlns:a16="http://schemas.microsoft.com/office/drawing/2014/main" id="{9C16C208-B54A-45D7-B5E0-27EEA0DFE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404813"/>
            <a:ext cx="4427537" cy="624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4" descr="Fájl:Garbai Kun.jpg">
            <a:extLst>
              <a:ext uri="{FF2B5EF4-FFF2-40B4-BE49-F238E27FC236}">
                <a16:creationId xmlns:a16="http://schemas.microsoft.com/office/drawing/2014/main" id="{916CEE58-92F5-401E-A08D-A02BCC3BD0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8" y="611188"/>
            <a:ext cx="4686301"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Kép 1">
            <a:extLst>
              <a:ext uri="{FF2B5EF4-FFF2-40B4-BE49-F238E27FC236}">
                <a16:creationId xmlns:a16="http://schemas.microsoft.com/office/drawing/2014/main" id="{0097EEC9-3C58-44E3-9A34-38FC642E2C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838" y="7938"/>
            <a:ext cx="10002838" cy="694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Szövegdoboz 2">
            <a:extLst>
              <a:ext uri="{FF2B5EF4-FFF2-40B4-BE49-F238E27FC236}">
                <a16:creationId xmlns:a16="http://schemas.microsoft.com/office/drawing/2014/main" id="{EB33C94D-298D-482D-90C2-ACBB1BC39509}"/>
              </a:ext>
            </a:extLst>
          </p:cNvPr>
          <p:cNvSpPr txBox="1">
            <a:spLocks noChangeArrowheads="1"/>
          </p:cNvSpPr>
          <p:nvPr/>
        </p:nvSpPr>
        <p:spPr bwMode="auto">
          <a:xfrm>
            <a:off x="1691568" y="6248678"/>
            <a:ext cx="5760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sk-SK" altLang="hu-HU" b="1" dirty="0"/>
              <a:t>A múltat végképp eltörölni!</a:t>
            </a:r>
            <a:endParaRPr lang="en-US" altLang="hu-HU"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artalom helye 2">
            <a:extLst>
              <a:ext uri="{FF2B5EF4-FFF2-40B4-BE49-F238E27FC236}">
                <a16:creationId xmlns:a16="http://schemas.microsoft.com/office/drawing/2014/main" id="{2B5DA8DA-5EDA-4370-AF56-9670061D1D1F}"/>
              </a:ext>
            </a:extLst>
          </p:cNvPr>
          <p:cNvSpPr>
            <a:spLocks noGrp="1"/>
          </p:cNvSpPr>
          <p:nvPr>
            <p:ph idx="1"/>
          </p:nvPr>
        </p:nvSpPr>
        <p:spPr>
          <a:xfrm>
            <a:off x="107950" y="827088"/>
            <a:ext cx="9036050" cy="4525962"/>
          </a:xfrm>
        </p:spPr>
        <p:txBody>
          <a:bodyPr/>
          <a:lstStyle/>
          <a:p>
            <a:pPr eaLnBrk="1" hangingPunct="1">
              <a:lnSpc>
                <a:spcPct val="80000"/>
              </a:lnSpc>
            </a:pPr>
            <a:r>
              <a:rPr lang="hu-HU" altLang="en-US" sz="2400"/>
              <a:t>infláció</a:t>
            </a:r>
          </a:p>
          <a:p>
            <a:pPr eaLnBrk="1" hangingPunct="1">
              <a:lnSpc>
                <a:spcPct val="80000"/>
              </a:lnSpc>
            </a:pPr>
            <a:r>
              <a:rPr lang="hu-HU" altLang="en-US" sz="2400" b="1">
                <a:solidFill>
                  <a:srgbClr val="C00000"/>
                </a:solidFill>
              </a:rPr>
              <a:t>a választójog szűkítése </a:t>
            </a:r>
            <a:r>
              <a:rPr lang="hu-HU" altLang="en-US" sz="2400"/>
              <a:t>(</a:t>
            </a:r>
            <a:r>
              <a:rPr lang="hu-HU" altLang="hu-HU" sz="2400"/>
              <a:t>Nem választók és nem választhatók azok: a) akik nyereség szerzése céljából bérmunkásokat alkalmaznak, b) akik munka nélküli jövedelemből élnek, c) kereskedők, d) lelkészek és szerzetesek, e) elmebetegek és gondnokság alatt állók, f) akiknek politikai jogai aljas indokból elkövetett bűncselekmény miatt fel vannak függesztve...”)</a:t>
            </a:r>
            <a:endParaRPr lang="hu-HU" altLang="en-US" sz="2400"/>
          </a:p>
          <a:p>
            <a:pPr eaLnBrk="1" hangingPunct="1">
              <a:lnSpc>
                <a:spcPct val="80000"/>
              </a:lnSpc>
            </a:pPr>
            <a:r>
              <a:rPr lang="hu-HU" altLang="en-US" sz="2400"/>
              <a:t>a közigazgatás átszervezése szovjet mintára </a:t>
            </a:r>
          </a:p>
          <a:p>
            <a:endParaRPr lang="en-US" altLang="hu-HU" sz="2400"/>
          </a:p>
        </p:txBody>
      </p:sp>
      <p:sp>
        <p:nvSpPr>
          <p:cNvPr id="16387" name="Rectangle 2">
            <a:extLst>
              <a:ext uri="{FF2B5EF4-FFF2-40B4-BE49-F238E27FC236}">
                <a16:creationId xmlns:a16="http://schemas.microsoft.com/office/drawing/2014/main" id="{0F3537A8-9F54-4D4F-871A-B72BAC6C4FCB}"/>
              </a:ext>
            </a:extLst>
          </p:cNvPr>
          <p:cNvSpPr>
            <a:spLocks noGrp="1" noChangeArrowheads="1"/>
          </p:cNvSpPr>
          <p:nvPr>
            <p:ph type="title"/>
          </p:nvPr>
        </p:nvSpPr>
        <p:spPr>
          <a:xfrm>
            <a:off x="468313" y="15875"/>
            <a:ext cx="8229600" cy="777875"/>
          </a:xfrm>
        </p:spPr>
        <p:txBody>
          <a:bodyPr/>
          <a:lstStyle/>
          <a:p>
            <a:pPr eaLnBrk="1" hangingPunct="1"/>
            <a:r>
              <a:rPr lang="hu-HU" altLang="en-US" sz="4000" b="1"/>
              <a:t>II. A tanácshatalom belpolitikája</a:t>
            </a:r>
          </a:p>
        </p:txBody>
      </p:sp>
      <p:pic>
        <p:nvPicPr>
          <p:cNvPr id="16388" name="Kép 4">
            <a:extLst>
              <a:ext uri="{FF2B5EF4-FFF2-40B4-BE49-F238E27FC236}">
                <a16:creationId xmlns:a16="http://schemas.microsoft.com/office/drawing/2014/main" id="{F88581C2-69B8-4CC8-8ADE-1517E41073A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86100" y="3448050"/>
            <a:ext cx="60579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Kép 5">
            <a:extLst>
              <a:ext uri="{FF2B5EF4-FFF2-40B4-BE49-F238E27FC236}">
                <a16:creationId xmlns:a16="http://schemas.microsoft.com/office/drawing/2014/main" id="{6CFC8D8B-8E5C-43A9-B248-AFB0626CB9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763" y="3448050"/>
            <a:ext cx="2376487" cy="340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F4D7B613-1E75-417F-A850-5C6499C847B4}"/>
              </a:ext>
            </a:extLst>
          </p:cNvPr>
          <p:cNvSpPr>
            <a:spLocks noGrp="1" noChangeArrowheads="1"/>
          </p:cNvSpPr>
          <p:nvPr>
            <p:ph type="title"/>
          </p:nvPr>
        </p:nvSpPr>
        <p:spPr>
          <a:xfrm>
            <a:off x="427038" y="0"/>
            <a:ext cx="8229600" cy="706438"/>
          </a:xfrm>
        </p:spPr>
        <p:txBody>
          <a:bodyPr/>
          <a:lstStyle/>
          <a:p>
            <a:pPr eaLnBrk="1" hangingPunct="1"/>
            <a:r>
              <a:rPr lang="hu-HU" altLang="en-US" b="1"/>
              <a:t>Eredmény, következmény:</a:t>
            </a:r>
            <a:r>
              <a:rPr lang="hu-HU" altLang="en-US"/>
              <a:t> </a:t>
            </a:r>
          </a:p>
        </p:txBody>
      </p:sp>
      <p:sp>
        <p:nvSpPr>
          <p:cNvPr id="17411" name="Rectangle 3">
            <a:extLst>
              <a:ext uri="{FF2B5EF4-FFF2-40B4-BE49-F238E27FC236}">
                <a16:creationId xmlns:a16="http://schemas.microsoft.com/office/drawing/2014/main" id="{EDE0E43E-52B9-4C9A-AF9E-B9E5E5E4A0D5}"/>
              </a:ext>
            </a:extLst>
          </p:cNvPr>
          <p:cNvSpPr>
            <a:spLocks noGrp="1" noChangeArrowheads="1"/>
          </p:cNvSpPr>
          <p:nvPr>
            <p:ph type="body" idx="1"/>
          </p:nvPr>
        </p:nvSpPr>
        <p:spPr>
          <a:xfrm>
            <a:off x="36513" y="698500"/>
            <a:ext cx="9107487" cy="4525963"/>
          </a:xfrm>
        </p:spPr>
        <p:txBody>
          <a:bodyPr/>
          <a:lstStyle/>
          <a:p>
            <a:pPr eaLnBrk="1" hangingPunct="1">
              <a:lnSpc>
                <a:spcPct val="90000"/>
              </a:lnSpc>
            </a:pPr>
            <a:r>
              <a:rPr lang="hu-HU" altLang="en-US" sz="2600"/>
              <a:t>némi javulás a munkásság szociális helyzetében</a:t>
            </a:r>
            <a:endParaRPr lang="hu-HU" altLang="en-US" sz="2600">
              <a:sym typeface="Wingdings" panose="05000000000000000000" pitchFamily="2" charset="2"/>
            </a:endParaRPr>
          </a:p>
          <a:p>
            <a:pPr eaLnBrk="1" hangingPunct="1">
              <a:lnSpc>
                <a:spcPct val="90000"/>
              </a:lnSpc>
            </a:pPr>
            <a:r>
              <a:rPr lang="hu-HU" altLang="en-US" sz="2600"/>
              <a:t> elégedetlenség, széles körű ellenállás </a:t>
            </a:r>
            <a:r>
              <a:rPr lang="hu-HU" altLang="en-US" sz="2600">
                <a:sym typeface="Wingdings" panose="05000000000000000000" pitchFamily="2" charset="2"/>
              </a:rPr>
              <a:t></a:t>
            </a:r>
            <a:r>
              <a:rPr lang="hu-HU" altLang="en-US" sz="2600"/>
              <a:t> „vörösterror” bevezetése:</a:t>
            </a:r>
          </a:p>
          <a:p>
            <a:pPr eaLnBrk="1" hangingPunct="1">
              <a:lnSpc>
                <a:spcPct val="90000"/>
              </a:lnSpc>
              <a:buFontTx/>
              <a:buNone/>
            </a:pPr>
            <a:r>
              <a:rPr lang="hu-HU" altLang="en-US" sz="2600"/>
              <a:t>   (1) törvénytelen eljárások: börtönbüntetések, kivégzések</a:t>
            </a:r>
          </a:p>
          <a:p>
            <a:pPr eaLnBrk="1" hangingPunct="1">
              <a:lnSpc>
                <a:spcPct val="90000"/>
              </a:lnSpc>
              <a:buFontTx/>
              <a:buNone/>
            </a:pPr>
            <a:r>
              <a:rPr lang="hu-HU" altLang="en-US" sz="2600"/>
              <a:t>   (2) terroralakulatok (pl. Cserny József: Lenin-fiúk; Szamuely Tibor páncélvonata)</a:t>
            </a:r>
          </a:p>
          <a:p>
            <a:pPr eaLnBrk="1" hangingPunct="1">
              <a:lnSpc>
                <a:spcPct val="90000"/>
              </a:lnSpc>
              <a:buFontTx/>
              <a:buNone/>
            </a:pPr>
            <a:r>
              <a:rPr lang="hu-HU" altLang="en-US" sz="2600" i="1"/>
              <a:t>   (3) </a:t>
            </a:r>
            <a:r>
              <a:rPr lang="hu-HU" altLang="en-US" sz="2600"/>
              <a:t>a polgári demokratikus sajtó betiltása</a:t>
            </a:r>
          </a:p>
        </p:txBody>
      </p:sp>
      <p:pic>
        <p:nvPicPr>
          <p:cNvPr id="17412" name="Kép 1">
            <a:extLst>
              <a:ext uri="{FF2B5EF4-FFF2-40B4-BE49-F238E27FC236}">
                <a16:creationId xmlns:a16="http://schemas.microsoft.com/office/drawing/2014/main" id="{78E5490A-6DEC-4D1B-92F5-8081603F05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06825" y="3657600"/>
            <a:ext cx="47625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Kép 2">
            <a:extLst>
              <a:ext uri="{FF2B5EF4-FFF2-40B4-BE49-F238E27FC236}">
                <a16:creationId xmlns:a16="http://schemas.microsoft.com/office/drawing/2014/main" id="{9891EFDF-B819-474E-81B7-F81F56879D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2438" y="3671888"/>
            <a:ext cx="2779712" cy="322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bolsevik_terroristak">
            <a:extLst>
              <a:ext uri="{FF2B5EF4-FFF2-40B4-BE49-F238E27FC236}">
                <a16:creationId xmlns:a16="http://schemas.microsoft.com/office/drawing/2014/main" id="{56C1D73F-2E1D-4749-84D8-8BC4C009B924}"/>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7950" y="-177800"/>
            <a:ext cx="4392613" cy="703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59" name="Kép 1">
            <a:extLst>
              <a:ext uri="{FF2B5EF4-FFF2-40B4-BE49-F238E27FC236}">
                <a16:creationId xmlns:a16="http://schemas.microsoft.com/office/drawing/2014/main" id="{06FFE37C-CD5D-4FE7-B4F4-233A6AE1DC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2565400"/>
            <a:ext cx="3362325"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Kép 2">
            <a:extLst>
              <a:ext uri="{FF2B5EF4-FFF2-40B4-BE49-F238E27FC236}">
                <a16:creationId xmlns:a16="http://schemas.microsoft.com/office/drawing/2014/main" id="{881B6670-8D0A-4380-BFB3-E269E959245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25975" y="0"/>
            <a:ext cx="4483100"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8EF0B71C-C11F-4767-A806-46AF719D0948}"/>
              </a:ext>
            </a:extLst>
          </p:cNvPr>
          <p:cNvSpPr>
            <a:spLocks noGrp="1" noChangeArrowheads="1"/>
          </p:cNvSpPr>
          <p:nvPr>
            <p:ph type="title"/>
          </p:nvPr>
        </p:nvSpPr>
        <p:spPr>
          <a:xfrm>
            <a:off x="107950" y="0"/>
            <a:ext cx="8928100" cy="1143000"/>
          </a:xfrm>
        </p:spPr>
        <p:txBody>
          <a:bodyPr/>
          <a:lstStyle/>
          <a:p>
            <a:pPr eaLnBrk="1" hangingPunct="1"/>
            <a:r>
              <a:rPr lang="hu-HU" altLang="en-US" sz="3500" b="1"/>
              <a:t>III. Az antant támadása és az ellenforradalmi erők</a:t>
            </a:r>
          </a:p>
        </p:txBody>
      </p:sp>
      <p:sp>
        <p:nvSpPr>
          <p:cNvPr id="21507" name="Rectangle 3">
            <a:extLst>
              <a:ext uri="{FF2B5EF4-FFF2-40B4-BE49-F238E27FC236}">
                <a16:creationId xmlns:a16="http://schemas.microsoft.com/office/drawing/2014/main" id="{B955900F-13A9-474F-ABF0-9B0F664F1E67}"/>
              </a:ext>
            </a:extLst>
          </p:cNvPr>
          <p:cNvSpPr>
            <a:spLocks noGrp="1" noChangeArrowheads="1"/>
          </p:cNvSpPr>
          <p:nvPr>
            <p:ph type="body" idx="1"/>
          </p:nvPr>
        </p:nvSpPr>
        <p:spPr>
          <a:xfrm>
            <a:off x="90488" y="1114425"/>
            <a:ext cx="8921750" cy="3981450"/>
          </a:xfrm>
        </p:spPr>
        <p:txBody>
          <a:bodyPr/>
          <a:lstStyle/>
          <a:p>
            <a:pPr eaLnBrk="1" hangingPunct="1"/>
            <a:r>
              <a:rPr lang="hu-HU" altLang="en-US" sz="2400"/>
              <a:t>antant döbbenet</a:t>
            </a:r>
            <a:r>
              <a:rPr lang="hu-HU" altLang="en-US" sz="2400">
                <a:sym typeface="Wingdings" panose="05000000000000000000" pitchFamily="2" charset="2"/>
              </a:rPr>
              <a:t> </a:t>
            </a:r>
            <a:r>
              <a:rPr lang="hu-HU" altLang="en-US" sz="2400"/>
              <a:t>eredménytelen tárgyalások (a </a:t>
            </a:r>
            <a:r>
              <a:rPr lang="hu-HU" altLang="en-US" sz="2400" b="1"/>
              <a:t>Smuts-jegyzék</a:t>
            </a:r>
            <a:r>
              <a:rPr lang="hu-HU" altLang="en-US" sz="2400"/>
              <a:t> elutasítása) </a:t>
            </a:r>
            <a:r>
              <a:rPr lang="hu-HU" altLang="en-US" sz="2400">
                <a:sym typeface="Wingdings" panose="05000000000000000000" pitchFamily="2" charset="2"/>
              </a:rPr>
              <a:t></a:t>
            </a:r>
            <a:r>
              <a:rPr lang="hu-HU" altLang="en-US" sz="2400"/>
              <a:t> antant cél: a tanácskormány katonai megdöntése</a:t>
            </a:r>
          </a:p>
          <a:p>
            <a:pPr eaLnBrk="1" hangingPunct="1"/>
            <a:r>
              <a:rPr lang="hu-HU" altLang="en-US" sz="2400" b="1" u="sng">
                <a:solidFill>
                  <a:srgbClr val="C00000"/>
                </a:solidFill>
              </a:rPr>
              <a:t>csehszlovák és román támadás</a:t>
            </a:r>
            <a:r>
              <a:rPr lang="hu-HU" altLang="en-US" sz="2400"/>
              <a:t>, benyomulás (1919 tavasza): </a:t>
            </a:r>
            <a:r>
              <a:rPr lang="hu-HU" altLang="en-US" sz="2400" b="1"/>
              <a:t>terület- és városfoglalások</a:t>
            </a:r>
          </a:p>
          <a:p>
            <a:pPr eaLnBrk="1" hangingPunct="1"/>
            <a:r>
              <a:rPr lang="hu-HU" altLang="en-US" sz="2400"/>
              <a:t>a hadkötelezettség bevezetése </a:t>
            </a:r>
            <a:r>
              <a:rPr lang="hu-HU" altLang="en-US" sz="2400">
                <a:sym typeface="Wingdings" panose="05000000000000000000" pitchFamily="2" charset="2"/>
              </a:rPr>
              <a:t></a:t>
            </a:r>
            <a:r>
              <a:rPr lang="hu-HU" altLang="en-US" sz="2400"/>
              <a:t> </a:t>
            </a:r>
            <a:r>
              <a:rPr lang="hu-HU" altLang="en-US" sz="2400" b="1" u="sng">
                <a:solidFill>
                  <a:srgbClr val="C00000"/>
                </a:solidFill>
              </a:rPr>
              <a:t>Vörös Hadsereg</a:t>
            </a:r>
            <a:r>
              <a:rPr lang="hu-HU" altLang="en-US" sz="2400" u="sng">
                <a:solidFill>
                  <a:srgbClr val="C00000"/>
                </a:solidFill>
              </a:rPr>
              <a:t> </a:t>
            </a:r>
            <a:r>
              <a:rPr lang="hu-HU" altLang="en-US" sz="2400"/>
              <a:t>szervezése, parancsnok: Böhm Vilmos</a:t>
            </a:r>
          </a:p>
          <a:p>
            <a:pPr eaLnBrk="1" hangingPunct="1"/>
            <a:r>
              <a:rPr lang="hu-HU" altLang="en-US" sz="2400"/>
              <a:t>Stromfeld Aurél sikeres „tavaszi hadjárata” </a:t>
            </a:r>
          </a:p>
        </p:txBody>
      </p:sp>
      <p:pic>
        <p:nvPicPr>
          <p:cNvPr id="21508" name="Kép 1">
            <a:extLst>
              <a:ext uri="{FF2B5EF4-FFF2-40B4-BE49-F238E27FC236}">
                <a16:creationId xmlns:a16="http://schemas.microsoft.com/office/drawing/2014/main" id="{83C20623-70BB-4462-BDDC-0A4ACDD805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75400" y="3857625"/>
            <a:ext cx="27813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Kép 2">
            <a:extLst>
              <a:ext uri="{FF2B5EF4-FFF2-40B4-BE49-F238E27FC236}">
                <a16:creationId xmlns:a16="http://schemas.microsoft.com/office/drawing/2014/main" id="{0998E780-442A-4CC5-B4E8-A0DD4642A5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2200" y="4433888"/>
            <a:ext cx="4248150"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Szövegdoboz 3">
            <a:extLst>
              <a:ext uri="{FF2B5EF4-FFF2-40B4-BE49-F238E27FC236}">
                <a16:creationId xmlns:a16="http://schemas.microsoft.com/office/drawing/2014/main" id="{22B3EA4C-6B9C-48B3-9509-A16D86DC01AC}"/>
              </a:ext>
            </a:extLst>
          </p:cNvPr>
          <p:cNvSpPr txBox="1">
            <a:spLocks noChangeArrowheads="1"/>
          </p:cNvSpPr>
          <p:nvPr/>
        </p:nvSpPr>
        <p:spPr bwMode="auto">
          <a:xfrm>
            <a:off x="1187450" y="6437313"/>
            <a:ext cx="1590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sk-SK" altLang="hu-HU" sz="1800"/>
              <a:t>Böhm Vilmos</a:t>
            </a:r>
            <a:endParaRPr lang="en-US" altLang="hu-HU" sz="1800"/>
          </a:p>
        </p:txBody>
      </p:sp>
      <p:sp>
        <p:nvSpPr>
          <p:cNvPr id="21511" name="Szövegdoboz 4">
            <a:extLst>
              <a:ext uri="{FF2B5EF4-FFF2-40B4-BE49-F238E27FC236}">
                <a16:creationId xmlns:a16="http://schemas.microsoft.com/office/drawing/2014/main" id="{1ACE56CF-8785-4E31-A09C-609CBC3AC954}"/>
              </a:ext>
            </a:extLst>
          </p:cNvPr>
          <p:cNvSpPr txBox="1">
            <a:spLocks noChangeArrowheads="1"/>
          </p:cNvSpPr>
          <p:nvPr/>
        </p:nvSpPr>
        <p:spPr bwMode="auto">
          <a:xfrm>
            <a:off x="5940425" y="5095875"/>
            <a:ext cx="1584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sk-SK" altLang="hu-HU" sz="1800"/>
              <a:t>Stromfeld Aurél</a:t>
            </a:r>
            <a:endParaRPr lang="en-US" altLang="hu-HU"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ájl:Nepkoztarsasag.png">
            <a:extLst>
              <a:ext uri="{FF2B5EF4-FFF2-40B4-BE49-F238E27FC236}">
                <a16:creationId xmlns:a16="http://schemas.microsoft.com/office/drawing/2014/main" id="{ED87641E-7A8E-4DFB-942D-1F4D7A59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0"/>
            <a:ext cx="9148763" cy="593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Szövegdoboz 3">
            <a:extLst>
              <a:ext uri="{FF2B5EF4-FFF2-40B4-BE49-F238E27FC236}">
                <a16:creationId xmlns:a16="http://schemas.microsoft.com/office/drawing/2014/main" id="{71733804-8A38-4FCA-860E-9A74CEF1F6A0}"/>
              </a:ext>
            </a:extLst>
          </p:cNvPr>
          <p:cNvSpPr txBox="1">
            <a:spLocks noChangeArrowheads="1"/>
          </p:cNvSpPr>
          <p:nvPr/>
        </p:nvSpPr>
        <p:spPr bwMode="auto">
          <a:xfrm>
            <a:off x="395288" y="5876925"/>
            <a:ext cx="87487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sk-SK" altLang="hu-HU" sz="3000" b="1" u="sng">
                <a:solidFill>
                  <a:srgbClr val="C00000"/>
                </a:solidFill>
              </a:rPr>
              <a:t>Szlovák Tanácsköztársaság alakul 1919. jún. 16. – 1919. júl., kormányfő: Antonín Janousek </a:t>
            </a:r>
            <a:endParaRPr lang="en-US" altLang="hu-HU" sz="3000" b="1" u="sng">
              <a:solidFill>
                <a:srgbClr val="C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F105EA59-E35E-460A-96DA-F90FE46719C9}"/>
              </a:ext>
            </a:extLst>
          </p:cNvPr>
          <p:cNvSpPr>
            <a:spLocks noGrp="1" noChangeArrowheads="1"/>
          </p:cNvSpPr>
          <p:nvPr>
            <p:ph type="title"/>
          </p:nvPr>
        </p:nvSpPr>
        <p:spPr>
          <a:xfrm>
            <a:off x="107950" y="0"/>
            <a:ext cx="8928100" cy="1143000"/>
          </a:xfrm>
        </p:spPr>
        <p:txBody>
          <a:bodyPr/>
          <a:lstStyle/>
          <a:p>
            <a:pPr eaLnBrk="1" hangingPunct="1"/>
            <a:r>
              <a:rPr lang="hu-HU" altLang="en-US" sz="4000" b="1"/>
              <a:t>Az ellenforradalmi erők belső szervezkedése:</a:t>
            </a:r>
          </a:p>
        </p:txBody>
      </p:sp>
      <p:sp>
        <p:nvSpPr>
          <p:cNvPr id="25603" name="Rectangle 3">
            <a:extLst>
              <a:ext uri="{FF2B5EF4-FFF2-40B4-BE49-F238E27FC236}">
                <a16:creationId xmlns:a16="http://schemas.microsoft.com/office/drawing/2014/main" id="{76DCAE0E-8C68-4938-A3EF-D541AF1D1672}"/>
              </a:ext>
            </a:extLst>
          </p:cNvPr>
          <p:cNvSpPr>
            <a:spLocks noGrp="1" noChangeArrowheads="1"/>
          </p:cNvSpPr>
          <p:nvPr>
            <p:ph type="body" idx="1"/>
          </p:nvPr>
        </p:nvSpPr>
        <p:spPr>
          <a:xfrm>
            <a:off x="4763" y="1143000"/>
            <a:ext cx="9139237" cy="4525963"/>
          </a:xfrm>
        </p:spPr>
        <p:txBody>
          <a:bodyPr/>
          <a:lstStyle/>
          <a:p>
            <a:pPr eaLnBrk="1" hangingPunct="1"/>
            <a:r>
              <a:rPr lang="hu-HU" altLang="en-US" sz="2600"/>
              <a:t>ellenkormány (Arad </a:t>
            </a:r>
            <a:r>
              <a:rPr lang="hu-HU" altLang="en-US" sz="2600">
                <a:sym typeface="Wingdings" panose="05000000000000000000" pitchFamily="2" charset="2"/>
              </a:rPr>
              <a:t></a:t>
            </a:r>
            <a:r>
              <a:rPr lang="hu-HU" altLang="en-US" sz="2600"/>
              <a:t> Szeged; Károlyi Gyula)</a:t>
            </a:r>
          </a:p>
          <a:p>
            <a:pPr eaLnBrk="1" hangingPunct="1"/>
            <a:r>
              <a:rPr lang="hu-HU" altLang="en-US" sz="2600"/>
              <a:t>„nemzeti hadsereg” (Horthy Miklós hadügyminiszter)</a:t>
            </a:r>
          </a:p>
          <a:p>
            <a:pPr eaLnBrk="1" hangingPunct="1"/>
            <a:r>
              <a:rPr lang="hu-HU" altLang="en-US" sz="2600"/>
              <a:t>gróf Bethlen István ellenzéki csoportja Bécsben (Antibolsevista Comité: ABC)</a:t>
            </a:r>
          </a:p>
          <a:p>
            <a:pPr eaLnBrk="1" hangingPunct="1"/>
            <a:r>
              <a:rPr lang="hu-HU" altLang="en-US" sz="2600"/>
              <a:t>vasutassztrájk, felkelések, lázadások</a:t>
            </a:r>
          </a:p>
        </p:txBody>
      </p:sp>
      <p:pic>
        <p:nvPicPr>
          <p:cNvPr id="25604" name="Kép 1">
            <a:extLst>
              <a:ext uri="{FF2B5EF4-FFF2-40B4-BE49-F238E27FC236}">
                <a16:creationId xmlns:a16="http://schemas.microsoft.com/office/drawing/2014/main" id="{976DD3F5-3BB6-4716-8D66-EAEEC318286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29125" y="3586163"/>
            <a:ext cx="49291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Kép 2">
            <a:extLst>
              <a:ext uri="{FF2B5EF4-FFF2-40B4-BE49-F238E27FC236}">
                <a16:creationId xmlns:a16="http://schemas.microsoft.com/office/drawing/2014/main" id="{8918F03B-C8C7-4352-A61C-D39EFF5C840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838" y="3586163"/>
            <a:ext cx="4668838" cy="327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BCB3E80-DB1F-4D04-BA03-F06EA8ABB7E7}"/>
              </a:ext>
            </a:extLst>
          </p:cNvPr>
          <p:cNvSpPr>
            <a:spLocks noGrp="1" noChangeArrowheads="1"/>
          </p:cNvSpPr>
          <p:nvPr>
            <p:ph type="title"/>
          </p:nvPr>
        </p:nvSpPr>
        <p:spPr>
          <a:xfrm>
            <a:off x="457200" y="0"/>
            <a:ext cx="8229600" cy="765175"/>
          </a:xfrm>
        </p:spPr>
        <p:txBody>
          <a:bodyPr/>
          <a:lstStyle/>
          <a:p>
            <a:pPr eaLnBrk="1" hangingPunct="1"/>
            <a:r>
              <a:rPr lang="hu-HU" altLang="en-US" sz="4000" b="1"/>
              <a:t>A Tanácsköztársaság bukása</a:t>
            </a:r>
          </a:p>
        </p:txBody>
      </p:sp>
      <p:sp>
        <p:nvSpPr>
          <p:cNvPr id="27651" name="Rectangle 3">
            <a:extLst>
              <a:ext uri="{FF2B5EF4-FFF2-40B4-BE49-F238E27FC236}">
                <a16:creationId xmlns:a16="http://schemas.microsoft.com/office/drawing/2014/main" id="{FAB31258-7437-48A8-A179-E642407D574A}"/>
              </a:ext>
            </a:extLst>
          </p:cNvPr>
          <p:cNvSpPr>
            <a:spLocks noGrp="1" noChangeArrowheads="1"/>
          </p:cNvSpPr>
          <p:nvPr>
            <p:ph type="body" idx="1"/>
          </p:nvPr>
        </p:nvSpPr>
        <p:spPr>
          <a:xfrm>
            <a:off x="107950" y="765175"/>
            <a:ext cx="8928100" cy="4525963"/>
          </a:xfrm>
        </p:spPr>
        <p:txBody>
          <a:bodyPr/>
          <a:lstStyle/>
          <a:p>
            <a:pPr eaLnBrk="1" hangingPunct="1"/>
            <a:r>
              <a:rPr lang="hu-HU" altLang="en-US" sz="2400"/>
              <a:t>Clemenceau 1. jegyzékének elutasítása</a:t>
            </a:r>
          </a:p>
          <a:p>
            <a:pPr eaLnBrk="1" hangingPunct="1"/>
            <a:r>
              <a:rPr lang="hu-HU" altLang="en-US" sz="2400" b="1" u="sng"/>
              <a:t>Clemenceau 2. jegyzéke (1919 június):</a:t>
            </a:r>
          </a:p>
          <a:p>
            <a:pPr eaLnBrk="1" hangingPunct="1">
              <a:buFontTx/>
              <a:buNone/>
            </a:pPr>
            <a:r>
              <a:rPr lang="hu-HU" altLang="en-US" sz="2400"/>
              <a:t>  (1) </a:t>
            </a:r>
            <a:r>
              <a:rPr lang="hu-HU" altLang="en-US" sz="2400" b="1" u="sng"/>
              <a:t>véglegesnek tekintett </a:t>
            </a:r>
            <a:r>
              <a:rPr lang="hu-HU" altLang="en-US" sz="2400"/>
              <a:t>magyar-román és magyar-csehszlovák határok</a:t>
            </a:r>
          </a:p>
          <a:p>
            <a:pPr eaLnBrk="1" hangingPunct="1">
              <a:buFontTx/>
              <a:buNone/>
            </a:pPr>
            <a:r>
              <a:rPr lang="hu-HU" altLang="en-US" sz="2400"/>
              <a:t>  (2) azonnali magyar kivonulás Szlovákiából</a:t>
            </a:r>
          </a:p>
          <a:p>
            <a:pPr eaLnBrk="1" hangingPunct="1">
              <a:buFontTx/>
              <a:buNone/>
            </a:pPr>
            <a:r>
              <a:rPr lang="hu-HU" altLang="en-US" sz="2400"/>
              <a:t>  (3) román kivonulás a Tiszántúlról</a:t>
            </a:r>
          </a:p>
          <a:p>
            <a:pPr eaLnBrk="1" hangingPunct="1"/>
            <a:r>
              <a:rPr lang="hu-HU" altLang="en-US" sz="2400"/>
              <a:t>hosszas viták </a:t>
            </a:r>
            <a:r>
              <a:rPr lang="hu-HU" altLang="en-US" sz="2400">
                <a:sym typeface="Wingdings" panose="05000000000000000000" pitchFamily="2" charset="2"/>
              </a:rPr>
              <a:t></a:t>
            </a:r>
            <a:r>
              <a:rPr lang="hu-HU" altLang="en-US" sz="2400"/>
              <a:t> </a:t>
            </a:r>
            <a:r>
              <a:rPr lang="hu-HU" altLang="en-US" sz="2400" b="1" u="sng"/>
              <a:t>a jegyzék elfogadása</a:t>
            </a:r>
          </a:p>
        </p:txBody>
      </p:sp>
      <p:pic>
        <p:nvPicPr>
          <p:cNvPr id="27652" name="Kép 1">
            <a:extLst>
              <a:ext uri="{FF2B5EF4-FFF2-40B4-BE49-F238E27FC236}">
                <a16:creationId xmlns:a16="http://schemas.microsoft.com/office/drawing/2014/main" id="{57B34A0A-BA3F-4AAD-A505-1AEB979A2CD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3013075"/>
            <a:ext cx="2808287" cy="37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Kép 2">
            <a:extLst>
              <a:ext uri="{FF2B5EF4-FFF2-40B4-BE49-F238E27FC236}">
                <a16:creationId xmlns:a16="http://schemas.microsoft.com/office/drawing/2014/main" id="{A6108575-49EE-4ADB-825D-9E459D8BEA9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2550" y="3937000"/>
            <a:ext cx="60833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a:extLst>
              <a:ext uri="{FF2B5EF4-FFF2-40B4-BE49-F238E27FC236}">
                <a16:creationId xmlns:a16="http://schemas.microsoft.com/office/drawing/2014/main" id="{1EB58514-BD53-4365-B7BE-3D2803BF3A3E}"/>
              </a:ext>
            </a:extLst>
          </p:cNvPr>
          <p:cNvSpPr>
            <a:spLocks noGrp="1" noChangeArrowheads="1"/>
          </p:cNvSpPr>
          <p:nvPr>
            <p:ph type="body" idx="1"/>
          </p:nvPr>
        </p:nvSpPr>
        <p:spPr>
          <a:xfrm>
            <a:off x="179388" y="765175"/>
            <a:ext cx="8785225" cy="4525963"/>
          </a:xfrm>
        </p:spPr>
        <p:txBody>
          <a:bodyPr/>
          <a:lstStyle/>
          <a:p>
            <a:pPr eaLnBrk="1" hangingPunct="1"/>
            <a:r>
              <a:rPr lang="hu-HU" altLang="en-US" sz="2600" u="sng"/>
              <a:t>a Felvidék kiürítése </a:t>
            </a:r>
            <a:r>
              <a:rPr lang="hu-HU" altLang="en-US" sz="2600">
                <a:sym typeface="Wingdings" panose="05000000000000000000" pitchFamily="2" charset="2"/>
              </a:rPr>
              <a:t></a:t>
            </a:r>
            <a:r>
              <a:rPr lang="hu-HU" altLang="en-US" sz="2600"/>
              <a:t> Böhm és Stromfeld lemondása, a hadsereg harci moráljának eltűnése</a:t>
            </a:r>
          </a:p>
          <a:p>
            <a:pPr eaLnBrk="1" hangingPunct="1"/>
            <a:r>
              <a:rPr lang="hu-HU" altLang="en-US" sz="2600" b="1" u="sng"/>
              <a:t>román ígéretszegés </a:t>
            </a:r>
            <a:r>
              <a:rPr lang="hu-HU" altLang="en-US" sz="2600">
                <a:sym typeface="Wingdings" panose="05000000000000000000" pitchFamily="2" charset="2"/>
              </a:rPr>
              <a:t></a:t>
            </a:r>
            <a:r>
              <a:rPr lang="hu-HU" altLang="en-US" sz="2600"/>
              <a:t> a tanácskormány támadása </a:t>
            </a:r>
            <a:r>
              <a:rPr lang="hu-HU" altLang="en-US" sz="2600" i="1"/>
              <a:t>(július)</a:t>
            </a:r>
            <a:r>
              <a:rPr lang="hu-HU" altLang="en-US" sz="2600">
                <a:sym typeface="Wingdings" panose="05000000000000000000" pitchFamily="2" charset="2"/>
              </a:rPr>
              <a:t></a:t>
            </a:r>
            <a:r>
              <a:rPr lang="hu-HU" altLang="en-US" sz="2600"/>
              <a:t> katonai összeomlás </a:t>
            </a:r>
            <a:r>
              <a:rPr lang="hu-HU" altLang="en-US" sz="2600">
                <a:sym typeface="Wingdings" panose="05000000000000000000" pitchFamily="2" charset="2"/>
              </a:rPr>
              <a:t></a:t>
            </a:r>
            <a:r>
              <a:rPr lang="hu-HU" altLang="en-US" sz="2600"/>
              <a:t> román előrenyomulás</a:t>
            </a:r>
            <a:endParaRPr lang="hu-HU" altLang="en-US" sz="2600" i="1"/>
          </a:p>
          <a:p>
            <a:pPr eaLnBrk="1" hangingPunct="1"/>
            <a:r>
              <a:rPr lang="hu-HU" altLang="en-US" sz="2600" b="1" u="sng"/>
              <a:t>1919. augusztus 1.: </a:t>
            </a:r>
            <a:r>
              <a:rPr lang="hu-HU" altLang="en-US" sz="2600"/>
              <a:t>a Kormányzótanács lemondása, a </a:t>
            </a:r>
            <a:r>
              <a:rPr lang="hu-HU" altLang="en-US" sz="2600" b="1"/>
              <a:t>Tanácsköztársaság bukása</a:t>
            </a:r>
          </a:p>
        </p:txBody>
      </p:sp>
      <p:sp>
        <p:nvSpPr>
          <p:cNvPr id="29699" name="Rectangle 2">
            <a:extLst>
              <a:ext uri="{FF2B5EF4-FFF2-40B4-BE49-F238E27FC236}">
                <a16:creationId xmlns:a16="http://schemas.microsoft.com/office/drawing/2014/main" id="{343EA981-0EA5-4360-A99A-F07351819AFB}"/>
              </a:ext>
            </a:extLst>
          </p:cNvPr>
          <p:cNvSpPr>
            <a:spLocks noGrp="1" noChangeArrowheads="1"/>
          </p:cNvSpPr>
          <p:nvPr>
            <p:ph type="title"/>
          </p:nvPr>
        </p:nvSpPr>
        <p:spPr>
          <a:xfrm>
            <a:off x="457200" y="0"/>
            <a:ext cx="8229600" cy="765175"/>
          </a:xfrm>
        </p:spPr>
        <p:txBody>
          <a:bodyPr/>
          <a:lstStyle/>
          <a:p>
            <a:pPr eaLnBrk="1" hangingPunct="1"/>
            <a:r>
              <a:rPr lang="hu-HU" altLang="en-US" sz="4000" b="1"/>
              <a:t>A Tanácsköztársaság bukása</a:t>
            </a:r>
          </a:p>
        </p:txBody>
      </p:sp>
      <p:pic>
        <p:nvPicPr>
          <p:cNvPr id="29700" name="Kép 1">
            <a:extLst>
              <a:ext uri="{FF2B5EF4-FFF2-40B4-BE49-F238E27FC236}">
                <a16:creationId xmlns:a16="http://schemas.microsoft.com/office/drawing/2014/main" id="{7BC3E79F-A6EC-4598-8EE2-FBD3D73F7A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3427413"/>
            <a:ext cx="7758112" cy="343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Kép 3">
            <a:extLst>
              <a:ext uri="{FF2B5EF4-FFF2-40B4-BE49-F238E27FC236}">
                <a16:creationId xmlns:a16="http://schemas.microsoft.com/office/drawing/2014/main" id="{623C508D-EB1A-4DD7-898F-BCFB10B0A3C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0"/>
            <a:ext cx="7058025" cy="686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ájl:Tropas-rumanas-ocupan-budapest-1919--outlawsdiary02tormuoft.png">
            <a:extLst>
              <a:ext uri="{FF2B5EF4-FFF2-40B4-BE49-F238E27FC236}">
                <a16:creationId xmlns:a16="http://schemas.microsoft.com/office/drawing/2014/main" id="{994F58EE-CFB7-4A61-BADD-83DB85F65E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692150"/>
            <a:ext cx="8828087"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zövegdoboz 1">
            <a:extLst>
              <a:ext uri="{FF2B5EF4-FFF2-40B4-BE49-F238E27FC236}">
                <a16:creationId xmlns:a16="http://schemas.microsoft.com/office/drawing/2014/main" id="{706A36B4-B29B-427F-85BC-082ADEB255AA}"/>
              </a:ext>
            </a:extLst>
          </p:cNvPr>
          <p:cNvSpPr txBox="1">
            <a:spLocks noChangeArrowheads="1"/>
          </p:cNvSpPr>
          <p:nvPr/>
        </p:nvSpPr>
        <p:spPr bwMode="auto">
          <a:xfrm>
            <a:off x="250825" y="2852738"/>
            <a:ext cx="86423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hu-HU" altLang="hu-HU" sz="4800"/>
              <a:t>KÖSZÖNÖM A FIGYELMET!</a:t>
            </a:r>
          </a:p>
        </p:txBody>
      </p:sp>
    </p:spTree>
  </p:cSld>
  <p:clrMapOvr>
    <a:masterClrMapping/>
  </p:clrMapOvr>
</p:sld>
</file>

<file path=ppt/theme/theme1.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644</TotalTime>
  <Words>554</Words>
  <Application>Microsoft Office PowerPoint</Application>
  <PresentationFormat>Diavetítés a képernyőre (4:3 oldalarány)</PresentationFormat>
  <Paragraphs>73</Paragraphs>
  <Slides>18</Slides>
  <Notes>14</Notes>
  <HiddenSlides>0</HiddenSlides>
  <MMClips>0</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18</vt:i4>
      </vt:variant>
    </vt:vector>
  </HeadingPairs>
  <TitlesOfParts>
    <vt:vector size="21" baseType="lpstr">
      <vt:lpstr>Arial</vt:lpstr>
      <vt:lpstr>Wingdings</vt:lpstr>
      <vt:lpstr>Alapértelmezett terv</vt:lpstr>
      <vt:lpstr>A TANÁCSKÖZTÁRSASÁG 133 NAPJA </vt:lpstr>
      <vt:lpstr>I. A Tanácsköztársaság létrejötte</vt:lpstr>
      <vt:lpstr>A Magyar Tanácsköztársaság kikiáltása</vt:lpstr>
      <vt:lpstr>PowerPoint-bemutató</vt:lpstr>
      <vt:lpstr>II. A tanácshatalom belpolitikája</vt:lpstr>
      <vt:lpstr>PowerPoint-bemutató</vt:lpstr>
      <vt:lpstr>PowerPoint-bemutató</vt:lpstr>
      <vt:lpstr>II. A tanácshatalom belpolitikája</vt:lpstr>
      <vt:lpstr>Eredmény, következmény: </vt:lpstr>
      <vt:lpstr>PowerPoint-bemutató</vt:lpstr>
      <vt:lpstr>III. Az antant támadása és az ellenforradalmi erők</vt:lpstr>
      <vt:lpstr>PowerPoint-bemutató</vt:lpstr>
      <vt:lpstr>Az ellenforradalmi erők belső szervezkedése:</vt:lpstr>
      <vt:lpstr>A Tanácsköztársaság bukása</vt:lpstr>
      <vt:lpstr>A Tanácsköztársaság bukása</vt:lpstr>
      <vt:lpstr>PowerPoint-bemutató</vt:lpstr>
      <vt:lpstr>PowerPoint-bemutató</vt:lpstr>
      <vt:lpstr>PowerPoint-bemutató</vt:lpstr>
    </vt:vector>
  </TitlesOfParts>
  <Company>Magán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TANÁCSKÖZTÁRSASÁG</dc:title>
  <dc:creator>Gábor</dc:creator>
  <cp:lastModifiedBy>os</cp:lastModifiedBy>
  <cp:revision>31</cp:revision>
  <dcterms:created xsi:type="dcterms:W3CDTF">2008-12-14T15:30:06Z</dcterms:created>
  <dcterms:modified xsi:type="dcterms:W3CDTF">2025-02-19T04:53:56Z</dcterms:modified>
</cp:coreProperties>
</file>