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3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6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7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7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0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46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6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3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20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4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EF6C4-322B-46FB-949C-B41B1E7B7E3C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39A94-9AB7-4913-9B6B-AF4736924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2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65922"/>
            <a:ext cx="7772400" cy="1221444"/>
          </a:xfrm>
        </p:spPr>
        <p:txBody>
          <a:bodyPr>
            <a:normAutofit/>
          </a:bodyPr>
          <a:lstStyle/>
          <a:p>
            <a:r>
              <a:rPr lang="sk-SK" sz="7000" dirty="0"/>
              <a:t>Az ellenforradalom</a:t>
            </a:r>
            <a:endParaRPr lang="en-US" sz="7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058918" y="1584052"/>
            <a:ext cx="6858000" cy="1655762"/>
          </a:xfrm>
        </p:spPr>
        <p:txBody>
          <a:bodyPr/>
          <a:lstStyle/>
          <a:p>
            <a:r>
              <a:rPr lang="sk-SK" dirty="0"/>
              <a:t>MO az 1919-es proletárdiktatúra bukása után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18" y="2313425"/>
            <a:ext cx="9160718" cy="45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6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0"/>
            <a:ext cx="7058025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77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8590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 Tanácsköztársaság bukása után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73" y="685908"/>
            <a:ext cx="886219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sk-SK" sz="2400" dirty="0"/>
              <a:t>1919 </a:t>
            </a:r>
            <a:r>
              <a:rPr lang="en-US" sz="2400" dirty="0" err="1"/>
              <a:t>augusztusában</a:t>
            </a:r>
            <a:r>
              <a:rPr lang="en-US" sz="2400" dirty="0"/>
              <a:t> a </a:t>
            </a:r>
            <a:r>
              <a:rPr lang="en-US" sz="2400" b="1" dirty="0" err="1"/>
              <a:t>szegedi</a:t>
            </a:r>
            <a:r>
              <a:rPr lang="en-US" sz="2400" b="1" dirty="0"/>
              <a:t> </a:t>
            </a:r>
            <a:r>
              <a:rPr lang="en-US" sz="2400" b="1" dirty="0" err="1"/>
              <a:t>ellenkormány</a:t>
            </a:r>
            <a:r>
              <a:rPr lang="sk-SK" sz="2400" b="1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általa</a:t>
            </a:r>
            <a:r>
              <a:rPr lang="en-US" sz="2400" dirty="0"/>
              <a:t> </a:t>
            </a:r>
            <a:r>
              <a:rPr lang="en-US" sz="2400" dirty="0" err="1"/>
              <a:t>szervezett</a:t>
            </a:r>
            <a:r>
              <a:rPr lang="en-US" sz="2400" dirty="0"/>
              <a:t> </a:t>
            </a:r>
            <a:r>
              <a:rPr lang="en-US" sz="2400" b="1" dirty="0" err="1"/>
              <a:t>Nemzeti</a:t>
            </a:r>
            <a:r>
              <a:rPr lang="en-US" sz="2400" b="1" dirty="0"/>
              <a:t> </a:t>
            </a:r>
            <a:r>
              <a:rPr lang="en-US" sz="2400" b="1" dirty="0" err="1"/>
              <a:t>Hadsereg</a:t>
            </a:r>
            <a:r>
              <a:rPr lang="en-US" sz="2400" b="1" dirty="0"/>
              <a:t> </a:t>
            </a:r>
            <a:r>
              <a:rPr lang="en-US" sz="2400" dirty="0" err="1"/>
              <a:t>számított</a:t>
            </a:r>
            <a:r>
              <a:rPr lang="en-US" sz="2400" dirty="0"/>
              <a:t> </a:t>
            </a:r>
            <a:r>
              <a:rPr lang="en-US" sz="2400" dirty="0" err="1"/>
              <a:t>jelent</a:t>
            </a:r>
            <a:r>
              <a:rPr lang="sk-SK" sz="2400" dirty="0"/>
              <a:t>ő</a:t>
            </a:r>
            <a:r>
              <a:rPr lang="en-US" sz="2400" dirty="0" err="1"/>
              <a:t>sebb</a:t>
            </a:r>
            <a:r>
              <a:rPr lang="sk-SK" sz="2400" dirty="0"/>
              <a:t> </a:t>
            </a:r>
            <a:r>
              <a:rPr lang="en-US" sz="2400" dirty="0" err="1"/>
              <a:t>politikai</a:t>
            </a:r>
            <a:r>
              <a:rPr lang="en-US" sz="2400" dirty="0"/>
              <a:t> </a:t>
            </a:r>
            <a:r>
              <a:rPr lang="en-US" sz="2400" dirty="0" err="1"/>
              <a:t>tényez</a:t>
            </a:r>
            <a:r>
              <a:rPr lang="sk-SK" sz="2400" dirty="0"/>
              <a:t>ő</a:t>
            </a:r>
            <a:r>
              <a:rPr lang="en-US" sz="2400" dirty="0" err="1"/>
              <a:t>nek</a:t>
            </a:r>
            <a:endParaRPr lang="sk-SK" sz="2400" dirty="0"/>
          </a:p>
          <a:p>
            <a:r>
              <a:rPr lang="sk-SK" sz="2400" dirty="0"/>
              <a:t>A nemzeti hadsereg, k.b. 30 ezer fő </a:t>
            </a:r>
            <a:r>
              <a:rPr lang="en-US" sz="2400" dirty="0"/>
              <a:t> </a:t>
            </a:r>
            <a:r>
              <a:rPr lang="en-US" sz="2400" dirty="0" err="1"/>
              <a:t>sz</a:t>
            </a:r>
            <a:r>
              <a:rPr lang="sk-SK" sz="2400" dirty="0"/>
              <a:t>ékhelyét áthelyezi Szegedről Siófokra</a:t>
            </a:r>
          </a:p>
          <a:p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útba</a:t>
            </a:r>
            <a:r>
              <a:rPr lang="sk-SK" sz="2400" dirty="0"/>
              <a:t> </a:t>
            </a:r>
            <a:r>
              <a:rPr lang="en-US" sz="2400" dirty="0" err="1"/>
              <a:t>es</a:t>
            </a:r>
            <a:r>
              <a:rPr lang="sk-SK" sz="2400" dirty="0"/>
              <a:t>ő</a:t>
            </a:r>
            <a:r>
              <a:rPr lang="en-US" sz="2400" dirty="0"/>
              <a:t> </a:t>
            </a:r>
            <a:r>
              <a:rPr lang="en-US" sz="2400" dirty="0" err="1"/>
              <a:t>területeken</a:t>
            </a:r>
            <a:r>
              <a:rPr lang="en-US" sz="2400" dirty="0"/>
              <a:t> a </a:t>
            </a:r>
            <a:r>
              <a:rPr lang="en-US" sz="2400" b="1" dirty="0" err="1"/>
              <a:t>hadsereg</a:t>
            </a:r>
            <a:r>
              <a:rPr lang="en-US" sz="2400" b="1" dirty="0"/>
              <a:t> </a:t>
            </a:r>
            <a:r>
              <a:rPr lang="en-US" sz="2400" b="1" dirty="0" err="1"/>
              <a:t>tiszti</a:t>
            </a:r>
            <a:r>
              <a:rPr lang="en-US" sz="2400" b="1" dirty="0"/>
              <a:t> </a:t>
            </a:r>
            <a:r>
              <a:rPr lang="en-US" sz="2400" b="1" dirty="0" err="1"/>
              <a:t>különítményei</a:t>
            </a:r>
            <a:r>
              <a:rPr lang="en-US" sz="2400" b="1" dirty="0"/>
              <a:t> </a:t>
            </a:r>
            <a:r>
              <a:rPr lang="en-US" sz="2400" dirty="0" err="1"/>
              <a:t>számos</a:t>
            </a:r>
            <a:r>
              <a:rPr lang="en-US" sz="2400" dirty="0"/>
              <a:t> </a:t>
            </a:r>
            <a:r>
              <a:rPr lang="en-US" sz="2400" dirty="0" err="1"/>
              <a:t>helyen</a:t>
            </a:r>
            <a:r>
              <a:rPr lang="sk-SK" sz="2400" dirty="0"/>
              <a:t> </a:t>
            </a:r>
            <a:r>
              <a:rPr lang="en-US" sz="2400" dirty="0" err="1"/>
              <a:t>léptek</a:t>
            </a:r>
            <a:r>
              <a:rPr lang="en-US" sz="2400" dirty="0"/>
              <a:t> </a:t>
            </a:r>
            <a:r>
              <a:rPr lang="en-US" sz="2400" dirty="0" err="1"/>
              <a:t>fel</a:t>
            </a:r>
            <a:r>
              <a:rPr lang="en-US" sz="2400" dirty="0"/>
              <a:t> </a:t>
            </a:r>
            <a:r>
              <a:rPr lang="en-US" sz="2400" dirty="0" err="1"/>
              <a:t>er</a:t>
            </a:r>
            <a:r>
              <a:rPr lang="sk-SK" sz="2400" dirty="0"/>
              <a:t>ő</a:t>
            </a:r>
            <a:r>
              <a:rPr lang="en-US" sz="2400" dirty="0" err="1"/>
              <a:t>szakosan</a:t>
            </a:r>
            <a:r>
              <a:rPr lang="en-US" sz="2400" dirty="0"/>
              <a:t>. </a:t>
            </a:r>
            <a:r>
              <a:rPr lang="en-US" sz="2400" dirty="0" err="1"/>
              <a:t>Százakat</a:t>
            </a:r>
            <a:r>
              <a:rPr lang="en-US" sz="2400" dirty="0"/>
              <a:t> </a:t>
            </a:r>
            <a:r>
              <a:rPr lang="en-US" sz="2400" dirty="0" err="1"/>
              <a:t>öltek</a:t>
            </a:r>
            <a:r>
              <a:rPr lang="en-US" sz="2400" dirty="0"/>
              <a:t> meg a </a:t>
            </a:r>
            <a:r>
              <a:rPr lang="en-US" sz="2400" dirty="0" err="1"/>
              <a:t>tanácsköztársaság</a:t>
            </a:r>
            <a:r>
              <a:rPr lang="en-US" sz="2400" dirty="0"/>
              <a:t> </a:t>
            </a:r>
            <a:r>
              <a:rPr lang="en-US" sz="2400" dirty="0" err="1"/>
              <a:t>hívei</a:t>
            </a:r>
            <a:r>
              <a:rPr lang="sk-SK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a </a:t>
            </a:r>
            <a:r>
              <a:rPr lang="en-US" sz="2400" dirty="0" err="1"/>
              <a:t>tanácsköztársaságért</a:t>
            </a:r>
            <a:r>
              <a:rPr lang="en-US" sz="2400" dirty="0"/>
              <a:t> </a:t>
            </a:r>
            <a:r>
              <a:rPr lang="en-US" sz="2400" dirty="0" err="1"/>
              <a:t>felel</a:t>
            </a:r>
            <a:r>
              <a:rPr lang="sk-SK" sz="2400" dirty="0"/>
              <a:t>ő</a:t>
            </a:r>
            <a:r>
              <a:rPr lang="en-US" sz="2400" dirty="0" err="1"/>
              <a:t>snek</a:t>
            </a:r>
            <a:r>
              <a:rPr lang="en-US" sz="2400" dirty="0"/>
              <a:t> </a:t>
            </a:r>
            <a:r>
              <a:rPr lang="en-US" sz="2400" dirty="0" err="1"/>
              <a:t>kikiáltott</a:t>
            </a:r>
            <a:r>
              <a:rPr lang="en-US" sz="2400" dirty="0"/>
              <a:t> </a:t>
            </a:r>
            <a:r>
              <a:rPr lang="en-US" sz="2400" dirty="0" err="1"/>
              <a:t>zsidók</a:t>
            </a:r>
            <a:r>
              <a:rPr lang="en-US" sz="2400" dirty="0"/>
              <a:t> </a:t>
            </a:r>
            <a:r>
              <a:rPr lang="en-US" sz="2400" dirty="0" err="1"/>
              <a:t>közül</a:t>
            </a:r>
            <a:r>
              <a:rPr lang="sk-SK" sz="2400" dirty="0"/>
              <a:t>. </a:t>
            </a:r>
            <a:r>
              <a:rPr lang="sk-SK" sz="2400" b="1" u="sng" dirty="0"/>
              <a:t>Ez az időszak az ú.n. „fehér terror“ időszaka</a:t>
            </a:r>
          </a:p>
          <a:p>
            <a:endParaRPr lang="en-US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046"/>
            <a:ext cx="4824248" cy="320095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48" y="3864064"/>
            <a:ext cx="4794698" cy="27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48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02368"/>
            <a:ext cx="7886700" cy="780502"/>
          </a:xfrm>
        </p:spPr>
        <p:txBody>
          <a:bodyPr/>
          <a:lstStyle/>
          <a:p>
            <a:pPr algn="ctr"/>
            <a:r>
              <a:rPr lang="sk-SK" dirty="0"/>
              <a:t>A rend visszaállítása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7215" y="882870"/>
            <a:ext cx="8872702" cy="4351338"/>
          </a:xfrm>
        </p:spPr>
        <p:txBody>
          <a:bodyPr>
            <a:normAutofit/>
          </a:bodyPr>
          <a:lstStyle/>
          <a:p>
            <a:r>
              <a:rPr lang="sk-SK" sz="2600" b="1" dirty="0"/>
              <a:t>V</a:t>
            </a:r>
            <a:r>
              <a:rPr lang="en-US" sz="2600" b="1" dirty="0" err="1"/>
              <a:t>isszavonták</a:t>
            </a:r>
            <a:r>
              <a:rPr lang="en-US" sz="2600" b="1" dirty="0"/>
              <a:t> </a:t>
            </a:r>
            <a:r>
              <a:rPr lang="en-US" sz="2600" b="1" dirty="0" err="1"/>
              <a:t>az</a:t>
            </a:r>
            <a:r>
              <a:rPr lang="en-US" sz="2600" b="1" dirty="0"/>
              <a:t> </a:t>
            </a:r>
            <a:r>
              <a:rPr lang="sk-SK" sz="2600" b="1" dirty="0"/>
              <a:t>ő</a:t>
            </a:r>
            <a:r>
              <a:rPr lang="en-US" sz="2600" b="1" dirty="0" err="1"/>
              <a:t>szirózsás</a:t>
            </a:r>
            <a:r>
              <a:rPr lang="en-US" sz="2600" b="1" dirty="0"/>
              <a:t> </a:t>
            </a:r>
            <a:r>
              <a:rPr lang="en-US" sz="2600" b="1" dirty="0" err="1"/>
              <a:t>forradalom</a:t>
            </a:r>
            <a:r>
              <a:rPr lang="en-US" sz="2600" b="1" dirty="0"/>
              <a:t> </a:t>
            </a:r>
            <a:r>
              <a:rPr lang="en-US" sz="2600" b="1" dirty="0" err="1"/>
              <a:t>után</a:t>
            </a:r>
            <a:r>
              <a:rPr lang="en-US" sz="2600" b="1" dirty="0"/>
              <a:t> </a:t>
            </a:r>
            <a:r>
              <a:rPr lang="en-US" sz="2600" b="1" dirty="0" err="1"/>
              <a:t>született</a:t>
            </a:r>
            <a:r>
              <a:rPr lang="sk-SK" sz="2600" b="1" dirty="0"/>
              <a:t> </a:t>
            </a:r>
            <a:r>
              <a:rPr lang="en-US" sz="2600" b="1" dirty="0" err="1"/>
              <a:t>rendelkezéseket</a:t>
            </a:r>
            <a:r>
              <a:rPr lang="en-US" sz="2600" b="1" dirty="0"/>
              <a:t>, </a:t>
            </a:r>
            <a:r>
              <a:rPr lang="en-US" sz="2600" dirty="0" err="1"/>
              <a:t>valamint</a:t>
            </a:r>
            <a:r>
              <a:rPr lang="en-US" sz="2600" dirty="0"/>
              <a:t> </a:t>
            </a:r>
            <a:r>
              <a:rPr lang="en-US" sz="2600" dirty="0" err="1"/>
              <a:t>megkezd</a:t>
            </a:r>
            <a:r>
              <a:rPr lang="sk-SK" sz="2600" dirty="0"/>
              <a:t>ő</a:t>
            </a:r>
            <a:r>
              <a:rPr lang="en-US" sz="2600" dirty="0" err="1"/>
              <a:t>dött</a:t>
            </a:r>
            <a:r>
              <a:rPr lang="sk-SK" sz="2600" dirty="0"/>
              <a:t> </a:t>
            </a:r>
            <a:r>
              <a:rPr lang="en-US" sz="2600" dirty="0"/>
              <a:t>a </a:t>
            </a:r>
            <a:r>
              <a:rPr lang="en-US" sz="2600" dirty="0" err="1"/>
              <a:t>forradalmi</a:t>
            </a:r>
            <a:r>
              <a:rPr lang="en-US" sz="2600" dirty="0"/>
              <a:t> id</a:t>
            </a:r>
            <a:r>
              <a:rPr lang="sk-SK" sz="2600" dirty="0"/>
              <a:t>ő</a:t>
            </a:r>
            <a:r>
              <a:rPr lang="en-US" sz="2600" dirty="0" err="1"/>
              <a:t>szak</a:t>
            </a:r>
            <a:r>
              <a:rPr lang="sk-SK" sz="2600" dirty="0"/>
              <a:t> </a:t>
            </a:r>
            <a:r>
              <a:rPr lang="en-US" sz="2600" dirty="0" err="1"/>
              <a:t>országos</a:t>
            </a:r>
            <a:r>
              <a:rPr lang="en-US" sz="2600" dirty="0"/>
              <a:t> </a:t>
            </a:r>
            <a:r>
              <a:rPr lang="en-US" sz="2600" dirty="0" err="1"/>
              <a:t>és</a:t>
            </a:r>
            <a:r>
              <a:rPr lang="en-US" sz="2600" dirty="0"/>
              <a:t> </a:t>
            </a:r>
            <a:r>
              <a:rPr lang="en-US" sz="2600" dirty="0" err="1"/>
              <a:t>helyi</a:t>
            </a:r>
            <a:r>
              <a:rPr lang="en-US" sz="2600" dirty="0"/>
              <a:t> </a:t>
            </a:r>
            <a:r>
              <a:rPr lang="en-US" sz="2600" dirty="0" err="1"/>
              <a:t>vezet</a:t>
            </a:r>
            <a:r>
              <a:rPr lang="sk-SK" sz="2600" dirty="0"/>
              <a:t>ő</a:t>
            </a:r>
            <a:r>
              <a:rPr lang="en-US" sz="2600" dirty="0" err="1"/>
              <a:t>inek</a:t>
            </a:r>
            <a:r>
              <a:rPr lang="en-US" sz="2600" dirty="0"/>
              <a:t> </a:t>
            </a:r>
            <a:r>
              <a:rPr lang="en-US" sz="2600" dirty="0" err="1"/>
              <a:t>felel</a:t>
            </a:r>
            <a:r>
              <a:rPr lang="sk-SK" sz="2600" dirty="0"/>
              <a:t>ő</a:t>
            </a:r>
            <a:r>
              <a:rPr lang="en-US" sz="2600" dirty="0" err="1"/>
              <a:t>sségre</a:t>
            </a:r>
            <a:r>
              <a:rPr lang="en-US" sz="2600" dirty="0"/>
              <a:t> </a:t>
            </a:r>
            <a:r>
              <a:rPr lang="en-US" sz="2600" dirty="0" err="1"/>
              <a:t>vonása</a:t>
            </a:r>
            <a:endParaRPr lang="sk-SK" sz="2600" dirty="0"/>
          </a:p>
          <a:p>
            <a:r>
              <a:rPr lang="en-US" sz="2600" dirty="0" err="1"/>
              <a:t>Az</a:t>
            </a:r>
            <a:r>
              <a:rPr lang="en-US" sz="2600" dirty="0"/>
              <a:t> </a:t>
            </a:r>
            <a:r>
              <a:rPr lang="en-US" sz="2600" dirty="0" err="1"/>
              <a:t>antanthatalmak</a:t>
            </a:r>
            <a:r>
              <a:rPr lang="sk-SK" sz="2600" dirty="0"/>
              <a:t> 1919</a:t>
            </a:r>
            <a:r>
              <a:rPr lang="en-US" sz="2600" dirty="0"/>
              <a:t> </a:t>
            </a:r>
            <a:r>
              <a:rPr lang="en-US" sz="2600" dirty="0" err="1"/>
              <a:t>októberében</a:t>
            </a:r>
            <a:r>
              <a:rPr lang="en-US" sz="2600" dirty="0"/>
              <a:t> </a:t>
            </a:r>
            <a:r>
              <a:rPr lang="en-US" sz="2600" dirty="0" err="1"/>
              <a:t>egy</a:t>
            </a:r>
            <a:r>
              <a:rPr lang="en-US" sz="2600" dirty="0"/>
              <a:t> brit </a:t>
            </a:r>
            <a:r>
              <a:rPr lang="en-US" sz="2600" dirty="0" err="1"/>
              <a:t>diplomatát</a:t>
            </a:r>
            <a:r>
              <a:rPr lang="en-US" sz="2600" dirty="0"/>
              <a:t> </a:t>
            </a:r>
            <a:r>
              <a:rPr lang="en-US" sz="2600" dirty="0" err="1"/>
              <a:t>küldtek</a:t>
            </a:r>
            <a:r>
              <a:rPr lang="en-US" sz="2600" dirty="0"/>
              <a:t> </a:t>
            </a:r>
            <a:r>
              <a:rPr lang="en-US" sz="2600" dirty="0" err="1"/>
              <a:t>az</a:t>
            </a:r>
            <a:r>
              <a:rPr lang="en-US" sz="2600" dirty="0"/>
              <a:t> </a:t>
            </a:r>
            <a:r>
              <a:rPr lang="en-US" sz="2600" dirty="0" err="1"/>
              <a:t>országba</a:t>
            </a:r>
            <a:r>
              <a:rPr lang="en-US" sz="2600" dirty="0"/>
              <a:t> </a:t>
            </a:r>
            <a:r>
              <a:rPr lang="en-US" sz="2600" dirty="0" err="1"/>
              <a:t>azzal</a:t>
            </a:r>
            <a:r>
              <a:rPr lang="sk-SK" sz="2600" dirty="0"/>
              <a:t> </a:t>
            </a:r>
            <a:r>
              <a:rPr lang="en-US" sz="2600" dirty="0"/>
              <a:t>a </a:t>
            </a:r>
            <a:r>
              <a:rPr lang="en-US" sz="2600" dirty="0" err="1"/>
              <a:t>feladattal</a:t>
            </a:r>
            <a:r>
              <a:rPr lang="en-US" sz="2600" dirty="0"/>
              <a:t>, </a:t>
            </a:r>
            <a:r>
              <a:rPr lang="en-US" sz="2600" dirty="0" err="1"/>
              <a:t>hogy</a:t>
            </a:r>
            <a:r>
              <a:rPr lang="en-US" sz="2600" dirty="0"/>
              <a:t> </a:t>
            </a:r>
            <a:r>
              <a:rPr lang="en-US" sz="2600" dirty="0" err="1"/>
              <a:t>az</a:t>
            </a:r>
            <a:r>
              <a:rPr lang="en-US" sz="2600" dirty="0"/>
              <a:t> </a:t>
            </a:r>
            <a:r>
              <a:rPr lang="en-US" sz="2600" dirty="0" err="1"/>
              <a:t>országban</a:t>
            </a:r>
            <a:r>
              <a:rPr lang="en-US" sz="2600" dirty="0"/>
              <a:t> </a:t>
            </a:r>
            <a:r>
              <a:rPr lang="en-US" sz="2600" dirty="0" err="1"/>
              <a:t>uralkodó</a:t>
            </a:r>
            <a:r>
              <a:rPr lang="en-US" sz="2600" dirty="0"/>
              <a:t> </a:t>
            </a:r>
            <a:r>
              <a:rPr lang="en-US" sz="2600" dirty="0" err="1"/>
              <a:t>kaotikus</a:t>
            </a:r>
            <a:r>
              <a:rPr lang="en-US" sz="2600" dirty="0"/>
              <a:t> </a:t>
            </a:r>
            <a:r>
              <a:rPr lang="en-US" sz="2600" dirty="0" err="1"/>
              <a:t>hatalmi</a:t>
            </a:r>
            <a:r>
              <a:rPr lang="en-US" sz="2600" dirty="0"/>
              <a:t> </a:t>
            </a:r>
            <a:r>
              <a:rPr lang="en-US" sz="2600" dirty="0" err="1"/>
              <a:t>viszonyokat</a:t>
            </a:r>
            <a:r>
              <a:rPr lang="sk-SK" sz="2600" dirty="0"/>
              <a:t> </a:t>
            </a:r>
            <a:r>
              <a:rPr lang="en-US" sz="2600" dirty="0" err="1"/>
              <a:t>felszámolja</a:t>
            </a:r>
            <a:endParaRPr lang="en-US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634" y="3327585"/>
            <a:ext cx="5822732" cy="353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8460"/>
          </a:xfrm>
        </p:spPr>
        <p:txBody>
          <a:bodyPr/>
          <a:lstStyle/>
          <a:p>
            <a:pPr algn="ctr"/>
            <a:r>
              <a:rPr lang="sk-SK" dirty="0"/>
              <a:t>Harry Hill Bandholtz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4082" y="738460"/>
            <a:ext cx="8975835" cy="4351338"/>
          </a:xfrm>
        </p:spPr>
        <p:txBody>
          <a:bodyPr>
            <a:normAutofit/>
          </a:bodyPr>
          <a:lstStyle/>
          <a:p>
            <a:r>
              <a:rPr lang="sk-SK" sz="2400" dirty="0"/>
              <a:t>H.H. Bandholtz volt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amerikai</a:t>
            </a:r>
            <a:r>
              <a:rPr lang="en-US" sz="2400" dirty="0"/>
              <a:t> </a:t>
            </a:r>
            <a:r>
              <a:rPr lang="en-US" sz="2400" dirty="0" err="1"/>
              <a:t>katonai</a:t>
            </a:r>
            <a:r>
              <a:rPr lang="en-US" sz="2400" dirty="0"/>
              <a:t> </a:t>
            </a:r>
            <a:r>
              <a:rPr lang="en-US" sz="2400" dirty="0" err="1"/>
              <a:t>misszió</a:t>
            </a:r>
            <a:r>
              <a:rPr lang="en-US" sz="2400" dirty="0"/>
              <a:t> </a:t>
            </a:r>
            <a:r>
              <a:rPr lang="en-US" sz="2400" dirty="0" err="1"/>
              <a:t>parancsnoka</a:t>
            </a:r>
            <a:r>
              <a:rPr lang="en-US" sz="2400" dirty="0"/>
              <a:t> </a:t>
            </a:r>
            <a:r>
              <a:rPr lang="en-US" sz="2400" dirty="0" err="1"/>
              <a:t>Magyarországon</a:t>
            </a:r>
            <a:r>
              <a:rPr lang="sk-SK" sz="2400" dirty="0"/>
              <a:t> 1919-ben</a:t>
            </a:r>
          </a:p>
          <a:p>
            <a:r>
              <a:rPr lang="sk-SK" sz="2400" dirty="0"/>
              <a:t>Románok a megszállt MO-i területeken -</a:t>
            </a:r>
            <a:r>
              <a:rPr lang="sk-SK" sz="2400" dirty="0">
                <a:sym typeface="Wingdings"/>
              </a:rPr>
              <a:t>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err="1">
                <a:sym typeface="Wingdings"/>
              </a:rPr>
              <a:t>fosztogat</a:t>
            </a:r>
            <a:r>
              <a:rPr lang="sk-SK" sz="2400" dirty="0">
                <a:sym typeface="Wingdings"/>
              </a:rPr>
              <a:t>ások (napi szinten</a:t>
            </a:r>
            <a:r>
              <a:rPr lang="sk-SK" sz="2400">
                <a:sym typeface="Wingdings"/>
              </a:rPr>
              <a:t>), rekvirálások, gyárak/ingóságok elszállítása RO-ba ...</a:t>
            </a:r>
            <a:endParaRPr lang="sk-SK" sz="2400" dirty="0">
              <a:sym typeface="Wingdings"/>
            </a:endParaRPr>
          </a:p>
          <a:p>
            <a:r>
              <a:rPr lang="sk-SK" sz="2400" dirty="0">
                <a:sym typeface="Wingdings"/>
              </a:rPr>
              <a:t>Bandholtz tábornok egyetlen lovaglópálcával a kezében </a:t>
            </a:r>
            <a:r>
              <a:rPr lang="en-US" sz="2400" b="1" dirty="0"/>
              <a:t>1919. </a:t>
            </a:r>
            <a:r>
              <a:rPr lang="en-US" sz="2400" b="1" dirty="0" err="1"/>
              <a:t>október</a:t>
            </a:r>
            <a:r>
              <a:rPr lang="en-US" sz="2400" b="1" dirty="0"/>
              <a:t> 5-én </a:t>
            </a:r>
            <a:r>
              <a:rPr lang="en-US" sz="2400" dirty="0" err="1"/>
              <a:t>megakadályozta</a:t>
            </a:r>
            <a:r>
              <a:rPr lang="en-US" sz="2400" dirty="0"/>
              <a:t>, </a:t>
            </a:r>
            <a:r>
              <a:rPr lang="en-US" sz="2400" dirty="0" err="1"/>
              <a:t>hogy</a:t>
            </a:r>
            <a:r>
              <a:rPr lang="en-US" sz="2400" dirty="0"/>
              <a:t> a </a:t>
            </a:r>
            <a:r>
              <a:rPr lang="en-US" sz="2400" dirty="0" err="1"/>
              <a:t>megszálló</a:t>
            </a:r>
            <a:r>
              <a:rPr lang="en-US" sz="2400" dirty="0"/>
              <a:t> </a:t>
            </a:r>
            <a:r>
              <a:rPr lang="en-US" sz="2400" dirty="0" err="1"/>
              <a:t>román</a:t>
            </a:r>
            <a:r>
              <a:rPr lang="en-US" sz="2400" dirty="0"/>
              <a:t> </a:t>
            </a:r>
            <a:r>
              <a:rPr lang="en-US" sz="2400" dirty="0" err="1"/>
              <a:t>csapatok</a:t>
            </a:r>
            <a:r>
              <a:rPr lang="en-US" sz="2400" dirty="0"/>
              <a:t> </a:t>
            </a:r>
            <a:r>
              <a:rPr lang="en-US" sz="2400" b="1" dirty="0" err="1"/>
              <a:t>kifosszák</a:t>
            </a:r>
            <a:r>
              <a:rPr lang="en-US" sz="2400" b="1" dirty="0"/>
              <a:t> a Magyar </a:t>
            </a:r>
            <a:r>
              <a:rPr lang="en-US" sz="2400" b="1" dirty="0" err="1"/>
              <a:t>Nemzeti</a:t>
            </a:r>
            <a:r>
              <a:rPr lang="en-US" sz="2400" b="1" dirty="0"/>
              <a:t> </a:t>
            </a:r>
            <a:r>
              <a:rPr lang="en-US" sz="2400" b="1" dirty="0" err="1"/>
              <a:t>Múzeumot</a:t>
            </a:r>
            <a:r>
              <a:rPr lang="en-US" sz="2400" b="1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84" y="3242009"/>
            <a:ext cx="2713640" cy="361599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9" y="3401466"/>
            <a:ext cx="5184801" cy="345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97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1379" y="144409"/>
            <a:ext cx="8881242" cy="812033"/>
          </a:xfrm>
        </p:spPr>
        <p:txBody>
          <a:bodyPr/>
          <a:lstStyle/>
          <a:p>
            <a:pPr algn="ctr"/>
            <a:r>
              <a:rPr lang="sk-SK" dirty="0"/>
              <a:t>A román csapatok kivonulása MO-ról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1379" y="956442"/>
            <a:ext cx="8881242" cy="4351338"/>
          </a:xfrm>
        </p:spPr>
        <p:txBody>
          <a:bodyPr>
            <a:normAutofit/>
          </a:bodyPr>
          <a:lstStyle/>
          <a:p>
            <a:r>
              <a:rPr lang="en-US" sz="2600" dirty="0"/>
              <a:t>A </a:t>
            </a:r>
            <a:r>
              <a:rPr lang="sk-SK" sz="2600" dirty="0"/>
              <a:t>brit </a:t>
            </a:r>
            <a:r>
              <a:rPr lang="en-US" sz="2600" dirty="0" err="1"/>
              <a:t>diplomata</a:t>
            </a:r>
            <a:r>
              <a:rPr lang="en-US" sz="2600" dirty="0"/>
              <a:t> el</a:t>
            </a:r>
            <a:r>
              <a:rPr lang="sk-SK" sz="2600" dirty="0"/>
              <a:t>ő</a:t>
            </a:r>
            <a:r>
              <a:rPr lang="en-US" sz="2600" dirty="0" err="1"/>
              <a:t>ször</a:t>
            </a:r>
            <a:r>
              <a:rPr lang="en-US" sz="2600" dirty="0"/>
              <a:t> </a:t>
            </a:r>
            <a:r>
              <a:rPr lang="en-US" sz="2600" dirty="0" err="1"/>
              <a:t>megegyezett</a:t>
            </a:r>
            <a:r>
              <a:rPr lang="en-US" sz="2600" dirty="0"/>
              <a:t> a </a:t>
            </a:r>
            <a:r>
              <a:rPr lang="en-US" sz="2600" dirty="0" err="1"/>
              <a:t>román</a:t>
            </a:r>
            <a:r>
              <a:rPr lang="en-US" sz="2600" dirty="0"/>
              <a:t> </a:t>
            </a:r>
            <a:r>
              <a:rPr lang="en-US" sz="2600" dirty="0" err="1"/>
              <a:t>hader</a:t>
            </a:r>
            <a:r>
              <a:rPr lang="sk-SK" sz="2600" dirty="0"/>
              <a:t>ő</a:t>
            </a:r>
            <a:r>
              <a:rPr lang="en-US" sz="2600" dirty="0" err="1"/>
              <a:t>vel</a:t>
            </a:r>
            <a:r>
              <a:rPr lang="sk-SK" sz="2600" dirty="0"/>
              <a:t> </a:t>
            </a:r>
            <a:r>
              <a:rPr lang="en-US" sz="2600" dirty="0" err="1"/>
              <a:t>az</a:t>
            </a:r>
            <a:r>
              <a:rPr lang="en-US" sz="2600" dirty="0"/>
              <a:t> </a:t>
            </a:r>
            <a:r>
              <a:rPr lang="en-US" sz="2600" dirty="0" err="1"/>
              <a:t>országból</a:t>
            </a:r>
            <a:r>
              <a:rPr lang="en-US" sz="2600" dirty="0"/>
              <a:t> </a:t>
            </a:r>
            <a:r>
              <a:rPr lang="en-US" sz="2600" dirty="0" err="1"/>
              <a:t>való</a:t>
            </a:r>
            <a:r>
              <a:rPr lang="sk-SK" sz="2600" dirty="0"/>
              <a:t> </a:t>
            </a:r>
            <a:r>
              <a:rPr lang="en-US" sz="2600" dirty="0" err="1"/>
              <a:t>kivonulásról</a:t>
            </a:r>
            <a:r>
              <a:rPr lang="en-US" sz="2600" dirty="0"/>
              <a:t>. </a:t>
            </a:r>
            <a:r>
              <a:rPr lang="en-US" sz="2600" b="1" dirty="0"/>
              <a:t>November</a:t>
            </a:r>
            <a:r>
              <a:rPr lang="sk-SK" sz="2600" b="1" dirty="0"/>
              <a:t> </a:t>
            </a:r>
            <a:r>
              <a:rPr lang="en-US" sz="2600" b="1" dirty="0" err="1"/>
              <a:t>közepén</a:t>
            </a:r>
            <a:r>
              <a:rPr lang="en-US" sz="2600" b="1" dirty="0"/>
              <a:t> a </a:t>
            </a:r>
            <a:r>
              <a:rPr lang="en-US" sz="2600" b="1" dirty="0" err="1"/>
              <a:t>román</a:t>
            </a:r>
            <a:r>
              <a:rPr lang="en-US" sz="2600" b="1" dirty="0"/>
              <a:t> </a:t>
            </a:r>
            <a:r>
              <a:rPr lang="en-US" sz="2600" b="1" dirty="0" err="1"/>
              <a:t>hadsereg</a:t>
            </a:r>
            <a:r>
              <a:rPr lang="sk-SK" sz="2600" b="1" dirty="0"/>
              <a:t> </a:t>
            </a:r>
            <a:r>
              <a:rPr lang="en-US" sz="2600" b="1" dirty="0" err="1"/>
              <a:t>megkezdte</a:t>
            </a:r>
            <a:r>
              <a:rPr lang="en-US" sz="2600" b="1" dirty="0"/>
              <a:t> a </a:t>
            </a:r>
            <a:r>
              <a:rPr lang="en-US" sz="2600" b="1" dirty="0" err="1"/>
              <a:t>Dunántúl</a:t>
            </a:r>
            <a:r>
              <a:rPr lang="en-US" sz="2600" b="1" dirty="0"/>
              <a:t>,</a:t>
            </a:r>
            <a:r>
              <a:rPr lang="sk-SK" sz="2600" b="1" dirty="0"/>
              <a:t> </a:t>
            </a:r>
            <a:r>
              <a:rPr lang="pt-BR" sz="2600" b="1" dirty="0"/>
              <a:t>a f</a:t>
            </a:r>
            <a:r>
              <a:rPr lang="sk-SK" sz="2600" b="1" dirty="0"/>
              <a:t>ő</a:t>
            </a:r>
            <a:r>
              <a:rPr lang="pt-BR" sz="2600" b="1" dirty="0"/>
              <a:t>város és a Duna–</a:t>
            </a:r>
            <a:r>
              <a:rPr lang="en-US" sz="2600" b="1" dirty="0"/>
              <a:t>Tisza </a:t>
            </a:r>
            <a:r>
              <a:rPr lang="en-US" sz="2600" b="1" dirty="0" err="1"/>
              <a:t>közének</a:t>
            </a:r>
            <a:r>
              <a:rPr lang="en-US" sz="2600" b="1" dirty="0"/>
              <a:t> </a:t>
            </a:r>
            <a:r>
              <a:rPr lang="en-US" sz="2600" b="1" dirty="0" err="1"/>
              <a:t>kiürítését</a:t>
            </a:r>
            <a:r>
              <a:rPr lang="en-US" sz="2600" dirty="0"/>
              <a:t>,</a:t>
            </a:r>
            <a:r>
              <a:rPr lang="sk-SK" sz="2600" dirty="0"/>
              <a:t> </a:t>
            </a:r>
            <a:r>
              <a:rPr lang="en-US" sz="2600" b="1" u="sng" dirty="0"/>
              <a:t>a </a:t>
            </a:r>
            <a:r>
              <a:rPr lang="en-US" sz="2600" b="1" u="sng" dirty="0" err="1"/>
              <a:t>Tiszántúlt</a:t>
            </a:r>
            <a:r>
              <a:rPr lang="en-US" sz="2600" b="1" u="sng" dirty="0"/>
              <a:t> </a:t>
            </a:r>
            <a:r>
              <a:rPr lang="en-US" sz="2600" b="1" u="sng" dirty="0" err="1"/>
              <a:t>azonban</a:t>
            </a:r>
            <a:r>
              <a:rPr lang="en-US" sz="2600" b="1" u="sng" dirty="0"/>
              <a:t> </a:t>
            </a:r>
            <a:r>
              <a:rPr lang="en-US" sz="2600" b="1" u="sng" dirty="0" err="1"/>
              <a:t>csak</a:t>
            </a:r>
            <a:r>
              <a:rPr lang="sk-SK" sz="2600" b="1" u="sng" dirty="0"/>
              <a:t> </a:t>
            </a:r>
            <a:r>
              <a:rPr lang="en-US" sz="2600" b="1" u="sng" dirty="0"/>
              <a:t></a:t>
            </a:r>
            <a:r>
              <a:rPr lang="sk-SK" sz="2600" b="1" u="sng" dirty="0"/>
              <a:t>1920 áprilisában hagyták el</a:t>
            </a:r>
          </a:p>
          <a:p>
            <a:r>
              <a:rPr lang="en-US" sz="2600" dirty="0"/>
              <a:t>A </a:t>
            </a:r>
            <a:r>
              <a:rPr lang="en-US" sz="2600" dirty="0" err="1"/>
              <a:t>románok</a:t>
            </a:r>
            <a:r>
              <a:rPr lang="en-US" sz="2600" dirty="0"/>
              <a:t> </a:t>
            </a:r>
            <a:r>
              <a:rPr lang="en-US" sz="2600" dirty="0" err="1"/>
              <a:t>visszavonulását</a:t>
            </a:r>
            <a:r>
              <a:rPr lang="sk-SK" sz="2600" dirty="0"/>
              <a:t> </a:t>
            </a:r>
            <a:r>
              <a:rPr lang="en-US" sz="2600" dirty="0" err="1"/>
              <a:t>követ</a:t>
            </a:r>
            <a:r>
              <a:rPr lang="sk-SK" sz="2600" dirty="0"/>
              <a:t>ő</a:t>
            </a:r>
            <a:r>
              <a:rPr lang="en-US" sz="2600" dirty="0" err="1"/>
              <a:t>en</a:t>
            </a:r>
            <a:r>
              <a:rPr lang="en-US" sz="2600" dirty="0"/>
              <a:t> </a:t>
            </a:r>
            <a:r>
              <a:rPr lang="en-US" sz="2600" b="1" dirty="0"/>
              <a:t>Horthy</a:t>
            </a:r>
            <a:r>
              <a:rPr lang="sk-SK" sz="2600" b="1" dirty="0"/>
              <a:t> </a:t>
            </a:r>
            <a:r>
              <a:rPr lang="en-US" sz="2600" b="1" dirty="0" err="1"/>
              <a:t>Miklós</a:t>
            </a:r>
            <a:r>
              <a:rPr lang="en-US" sz="2600" b="1" dirty="0"/>
              <a:t> </a:t>
            </a:r>
            <a:r>
              <a:rPr lang="en-US" sz="2600" dirty="0"/>
              <a:t>a </a:t>
            </a:r>
            <a:r>
              <a:rPr lang="en-US" sz="2600" dirty="0" err="1"/>
              <a:t>Nemzeti</a:t>
            </a:r>
            <a:r>
              <a:rPr lang="en-US" sz="2600" dirty="0"/>
              <a:t> </a:t>
            </a:r>
            <a:r>
              <a:rPr lang="en-US" sz="2600" dirty="0" err="1"/>
              <a:t>Hadsereg</a:t>
            </a:r>
            <a:r>
              <a:rPr lang="sk-SK" sz="2600" dirty="0"/>
              <a:t> </a:t>
            </a:r>
            <a:r>
              <a:rPr lang="en-US" sz="2600" dirty="0" err="1"/>
              <a:t>élén</a:t>
            </a:r>
            <a:r>
              <a:rPr lang="en-US" sz="2600" dirty="0"/>
              <a:t> </a:t>
            </a:r>
            <a:r>
              <a:rPr lang="en-US" sz="2600" dirty="0" err="1"/>
              <a:t>látványosan</a:t>
            </a:r>
            <a:r>
              <a:rPr lang="sk-SK" sz="2600" dirty="0"/>
              <a:t> </a:t>
            </a:r>
            <a:r>
              <a:rPr lang="en-US" sz="2600" dirty="0" err="1"/>
              <a:t>bevonult</a:t>
            </a:r>
            <a:r>
              <a:rPr lang="en-US" sz="2600" dirty="0"/>
              <a:t> a f</a:t>
            </a:r>
            <a:r>
              <a:rPr lang="sk-SK" sz="2600" dirty="0"/>
              <a:t>ő</a:t>
            </a:r>
            <a:r>
              <a:rPr lang="en-US" sz="2600" dirty="0" err="1"/>
              <a:t>városba</a:t>
            </a:r>
            <a:r>
              <a:rPr lang="sk-SK" sz="2600" dirty="0"/>
              <a:t> </a:t>
            </a:r>
            <a:r>
              <a:rPr lang="sk-SK" sz="2600" b="1" u="sng" dirty="0"/>
              <a:t>1919. november 16-án </a:t>
            </a:r>
            <a:endParaRPr lang="en-US" sz="2600" b="1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" y="4133215"/>
            <a:ext cx="5021561" cy="270646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77" y="3722284"/>
            <a:ext cx="3967655" cy="31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1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9161" y="3045264"/>
            <a:ext cx="7886700" cy="875095"/>
          </a:xfrm>
        </p:spPr>
        <p:txBody>
          <a:bodyPr>
            <a:noAutofit/>
          </a:bodyPr>
          <a:lstStyle/>
          <a:p>
            <a:pPr algn="ctr"/>
            <a:r>
              <a:rPr lang="sk-SK" sz="6000" dirty="0"/>
              <a:t>Köszönöm a figyelmet!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25332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287</Words>
  <Application>Microsoft Office PowerPoint</Application>
  <PresentationFormat>Diavetítés a képernyőre (4:3 oldalarány)</PresentationFormat>
  <Paragraphs>17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Office-téma</vt:lpstr>
      <vt:lpstr>Az ellenforradalom</vt:lpstr>
      <vt:lpstr>PowerPoint-bemutató</vt:lpstr>
      <vt:lpstr>A Tanácsköztársaság bukása után</vt:lpstr>
      <vt:lpstr>A rend visszaállítása</vt:lpstr>
      <vt:lpstr>Harry Hill Bandholtz</vt:lpstr>
      <vt:lpstr>A román csapatok kivonulása MO-ról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ellenforradalom</dc:title>
  <dc:creator>OS</dc:creator>
  <cp:lastModifiedBy>Ambruzs Attila Péter</cp:lastModifiedBy>
  <cp:revision>12</cp:revision>
  <dcterms:created xsi:type="dcterms:W3CDTF">2019-02-06T19:15:05Z</dcterms:created>
  <dcterms:modified xsi:type="dcterms:W3CDTF">2023-04-24T08:33:46Z</dcterms:modified>
</cp:coreProperties>
</file>