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87" r:id="rId3"/>
    <p:sldId id="292" r:id="rId4"/>
    <p:sldId id="258" r:id="rId5"/>
    <p:sldId id="290" r:id="rId6"/>
    <p:sldId id="257" r:id="rId7"/>
    <p:sldId id="293" r:id="rId8"/>
    <p:sldId id="294" r:id="rId9"/>
    <p:sldId id="312" r:id="rId10"/>
    <p:sldId id="295" r:id="rId11"/>
    <p:sldId id="259" r:id="rId12"/>
    <p:sldId id="260" r:id="rId13"/>
    <p:sldId id="311" r:id="rId14"/>
    <p:sldId id="278" r:id="rId15"/>
    <p:sldId id="298" r:id="rId16"/>
    <p:sldId id="299" r:id="rId17"/>
    <p:sldId id="291" r:id="rId18"/>
    <p:sldId id="301" r:id="rId19"/>
    <p:sldId id="296" r:id="rId20"/>
    <p:sldId id="297" r:id="rId21"/>
    <p:sldId id="279" r:id="rId22"/>
    <p:sldId id="300" r:id="rId23"/>
    <p:sldId id="302" r:id="rId24"/>
    <p:sldId id="280" r:id="rId25"/>
    <p:sldId id="303" r:id="rId26"/>
    <p:sldId id="304" r:id="rId27"/>
    <p:sldId id="305" r:id="rId28"/>
    <p:sldId id="306" r:id="rId29"/>
    <p:sldId id="284" r:id="rId30"/>
    <p:sldId id="281" r:id="rId31"/>
    <p:sldId id="313" r:id="rId32"/>
    <p:sldId id="307" r:id="rId33"/>
    <p:sldId id="283" r:id="rId34"/>
    <p:sldId id="309" r:id="rId35"/>
    <p:sldId id="308" r:id="rId36"/>
    <p:sldId id="310" r:id="rId37"/>
  </p:sldIdLst>
  <p:sldSz cx="9144000" cy="6858000" type="screen4x3"/>
  <p:notesSz cx="6858000" cy="9144000"/>
  <p:defaultTextStyle>
    <a:defPPr>
      <a:defRPr lang="hu-H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C0000"/>
    <a:srgbClr val="32B3EF"/>
    <a:srgbClr val="FF94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1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hu-HU" altLang="hu-HU"/>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hu-HU" altLang="hu-HU"/>
          </a:p>
        </p:txBody>
      </p:sp>
      <p:sp>
        <p:nvSpPr>
          <p:cNvPr id="20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hu-HU" altLang="hu-HU" noProof="0"/>
              <a:t>Mintaszöveg szerkesztése</a:t>
            </a:r>
          </a:p>
          <a:p>
            <a:pPr lvl="1"/>
            <a:r>
              <a:rPr lang="hu-HU" altLang="hu-HU" noProof="0"/>
              <a:t>Második szint</a:t>
            </a:r>
          </a:p>
          <a:p>
            <a:pPr lvl="2"/>
            <a:r>
              <a:rPr lang="hu-HU" altLang="hu-HU" noProof="0"/>
              <a:t>Harmadik szint</a:t>
            </a:r>
          </a:p>
          <a:p>
            <a:pPr lvl="3"/>
            <a:r>
              <a:rPr lang="hu-HU" altLang="hu-HU" noProof="0"/>
              <a:t>Negyedik szint</a:t>
            </a:r>
          </a:p>
          <a:p>
            <a:pPr lvl="4"/>
            <a:r>
              <a:rPr lang="hu-HU" altLang="hu-HU" noProof="0"/>
              <a:t>Ötödik szint</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hu-HU" altLang="hu-H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D126A29C-939A-4F15-A47D-35AFA188C7F0}" type="slidenum">
              <a:rPr lang="hu-HU" altLang="hu-HU"/>
              <a:pPr>
                <a:defRPr/>
              </a:pPr>
              <a:t>‹#›</a:t>
            </a:fld>
            <a:endParaRPr lang="hu-HU" altLang="hu-HU"/>
          </a:p>
        </p:txBody>
      </p:sp>
    </p:spTree>
    <p:extLst>
      <p:ext uri="{BB962C8B-B14F-4D97-AF65-F5344CB8AC3E}">
        <p14:creationId xmlns:p14="http://schemas.microsoft.com/office/powerpoint/2010/main" val="8698290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B0D14AE-538A-4B81-966C-66F6E321504E}" type="slidenum">
              <a:rPr lang="hu-HU" altLang="hu-HU" smtClean="0"/>
              <a:pPr/>
              <a:t>1</a:t>
            </a:fld>
            <a:endParaRPr lang="hu-HU" altLang="hu-HU"/>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hu-HU" altLang="hu-HU"/>
          </a:p>
        </p:txBody>
      </p:sp>
    </p:spTree>
    <p:extLst>
      <p:ext uri="{BB962C8B-B14F-4D97-AF65-F5344CB8AC3E}">
        <p14:creationId xmlns:p14="http://schemas.microsoft.com/office/powerpoint/2010/main" val="1839001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Diakép helye 1"/>
          <p:cNvSpPr>
            <a:spLocks noGrp="1" noRot="1" noChangeAspect="1" noTextEdit="1"/>
          </p:cNvSpPr>
          <p:nvPr>
            <p:ph type="sldImg"/>
          </p:nvPr>
        </p:nvSpPr>
        <p:spPr>
          <a:ln/>
        </p:spPr>
      </p:sp>
      <p:sp>
        <p:nvSpPr>
          <p:cNvPr id="6147" name="Jegyzetek helye 2"/>
          <p:cNvSpPr>
            <a:spLocks noGrp="1"/>
          </p:cNvSpPr>
          <p:nvPr>
            <p:ph type="body" idx="1"/>
          </p:nvPr>
        </p:nvSpPr>
        <p:spPr>
          <a:noFill/>
        </p:spPr>
        <p:txBody>
          <a:bodyPr/>
          <a:lstStyle/>
          <a:p>
            <a:endParaRPr lang="en-US" altLang="hu-HU"/>
          </a:p>
        </p:txBody>
      </p:sp>
      <p:sp>
        <p:nvSpPr>
          <p:cNvPr id="6148" name="Dia számának helye 3"/>
          <p:cNvSpPr>
            <a:spLocks noGrp="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ACAB9AB-5278-405A-9D7E-E6F9A24926F9}" type="slidenum">
              <a:rPr lang="hu-HU" altLang="hu-HU" smtClean="0"/>
              <a:pPr/>
              <a:t>2</a:t>
            </a:fld>
            <a:endParaRPr lang="hu-HU" altLang="hu-HU"/>
          </a:p>
        </p:txBody>
      </p:sp>
    </p:spTree>
    <p:extLst>
      <p:ext uri="{BB962C8B-B14F-4D97-AF65-F5344CB8AC3E}">
        <p14:creationId xmlns:p14="http://schemas.microsoft.com/office/powerpoint/2010/main" val="2898011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08599DB-F2E5-48E7-AF91-AF2A2B8C6E7A}" type="slidenum">
              <a:rPr lang="hu-HU" altLang="hu-HU" smtClean="0"/>
              <a:pPr/>
              <a:t>4</a:t>
            </a:fld>
            <a:endParaRPr lang="hu-HU" altLang="hu-HU"/>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p:spPr>
        <p:txBody>
          <a:bodyPr/>
          <a:lstStyle/>
          <a:p>
            <a:pPr eaLnBrk="1" hangingPunct="1"/>
            <a:endParaRPr lang="hu-HU" altLang="hu-HU"/>
          </a:p>
        </p:txBody>
      </p:sp>
    </p:spTree>
    <p:extLst>
      <p:ext uri="{BB962C8B-B14F-4D97-AF65-F5344CB8AC3E}">
        <p14:creationId xmlns:p14="http://schemas.microsoft.com/office/powerpoint/2010/main" val="1105945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3FD385E-F2D7-4239-9A8A-3F3F868B4DAB}" type="slidenum">
              <a:rPr lang="hu-HU" altLang="hu-HU" smtClean="0"/>
              <a:pPr/>
              <a:t>5</a:t>
            </a:fld>
            <a:endParaRPr lang="hu-HU" altLang="hu-HU"/>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p:spPr>
        <p:txBody>
          <a:bodyPr/>
          <a:lstStyle/>
          <a:p>
            <a:pPr eaLnBrk="1" hangingPunct="1"/>
            <a:endParaRPr lang="hu-HU" altLang="hu-HU"/>
          </a:p>
        </p:txBody>
      </p:sp>
    </p:spTree>
    <p:extLst>
      <p:ext uri="{BB962C8B-B14F-4D97-AF65-F5344CB8AC3E}">
        <p14:creationId xmlns:p14="http://schemas.microsoft.com/office/powerpoint/2010/main" val="3673221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E634936-EFEF-4948-B349-9729F799B6E7}" type="slidenum">
              <a:rPr lang="hu-HU" altLang="hu-HU" smtClean="0"/>
              <a:pPr/>
              <a:t>6</a:t>
            </a:fld>
            <a:endParaRPr lang="hu-HU" altLang="hu-HU"/>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p:spPr>
        <p:txBody>
          <a:bodyPr/>
          <a:lstStyle/>
          <a:p>
            <a:pPr eaLnBrk="1" hangingPunct="1"/>
            <a:endParaRPr lang="hu-HU" altLang="hu-HU"/>
          </a:p>
        </p:txBody>
      </p:sp>
    </p:spTree>
    <p:extLst>
      <p:ext uri="{BB962C8B-B14F-4D97-AF65-F5344CB8AC3E}">
        <p14:creationId xmlns:p14="http://schemas.microsoft.com/office/powerpoint/2010/main" val="3811068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xfrm>
            <a:off x="6858000" y="0"/>
            <a:ext cx="2430463" cy="1822450"/>
          </a:xfrm>
          <a:ln/>
        </p:spPr>
      </p:sp>
      <p:sp>
        <p:nvSpPr>
          <p:cNvPr id="15363" name="Notes Placeholder 2"/>
          <p:cNvSpPr>
            <a:spLocks noGrp="1"/>
          </p:cNvSpPr>
          <p:nvPr>
            <p:ph type="body" idx="1"/>
          </p:nvPr>
        </p:nvSpPr>
        <p:spPr>
          <a:xfrm>
            <a:off x="333375" y="0"/>
            <a:ext cx="619125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hu-HU" altLang="hu-HU"/>
          </a:p>
        </p:txBody>
      </p:sp>
      <p:sp>
        <p:nvSpPr>
          <p:cNvPr id="15364"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2A54758-6D35-4DF3-9EBC-B5252D57E9A6}" type="slidenum">
              <a:rPr lang="hu-HU" altLang="hu-HU" smtClean="0">
                <a:latin typeface="Times New Roman" panose="02020603050405020304" pitchFamily="18" charset="0"/>
              </a:rPr>
              <a:pPr>
                <a:spcBef>
                  <a:spcPct val="0"/>
                </a:spcBef>
              </a:pPr>
              <a:t>7</a:t>
            </a:fld>
            <a:endParaRPr lang="hu-HU" altLang="hu-HU">
              <a:latin typeface="Times New Roman" panose="02020603050405020304" pitchFamily="18" charset="0"/>
            </a:endParaRPr>
          </a:p>
        </p:txBody>
      </p:sp>
    </p:spTree>
    <p:extLst>
      <p:ext uri="{BB962C8B-B14F-4D97-AF65-F5344CB8AC3E}">
        <p14:creationId xmlns:p14="http://schemas.microsoft.com/office/powerpoint/2010/main" val="3318877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31"/>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3A9017-12D5-444A-A212-88E871023D33}" type="slidenum">
              <a:rPr lang="hu-HU" altLang="hu-HU" smtClean="0">
                <a:latin typeface="Times New Roman" panose="02020603050405020304" pitchFamily="18" charset="0"/>
              </a:rPr>
              <a:pPr>
                <a:spcBef>
                  <a:spcPct val="0"/>
                </a:spcBef>
              </a:pPr>
              <a:t>8</a:t>
            </a:fld>
            <a:endParaRPr lang="hu-HU" altLang="hu-HU">
              <a:latin typeface="Times New Roman" panose="02020603050405020304" pitchFamily="18"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hu-HU" altLang="hu-HU"/>
              <a:t>Gavrilo Princip elfogása. A Szerbiából a határon átszökő nacionalista fiatalok az „Egyesülés vagy halál” és az  nevű, szerb kormánytámogatással működő terorrszervezet tagjai voltak. Először bombát dobtak a hadgyakorlatra látogató trónörökösi párt kísérő autóra. A sikertelen akció után G. P. revolverlövései végeztek a házaspárral. A merénylőt azonnal elfogták. P. a háború éveiben a rá kiszabott harmincéves várfogáságát töltötte, azonban 1918-ban elvitte a tüdővész.  </a:t>
            </a:r>
          </a:p>
          <a:p>
            <a:pPr eaLnBrk="1" hangingPunct="1"/>
            <a:endParaRPr lang="hu-HU" altLang="hu-HU"/>
          </a:p>
          <a:p>
            <a:pPr eaLnBrk="1" hangingPunct="1"/>
            <a:r>
              <a:rPr lang="hu-HU" altLang="hu-HU"/>
              <a:t>Ft: ULTIMÁTUM – (latin) határidőhöz kötött, erélyes hangú diplomáciai jegyzék, amely valamely követelés tejesítésére küldött utolsó felszólítás. Az ultimátum általában magába foglalja, hogy követelésének nem tejesítése súlyos következményekkel (pl. háború megindításával) járhat.</a:t>
            </a:r>
          </a:p>
        </p:txBody>
      </p:sp>
    </p:spTree>
    <p:extLst>
      <p:ext uri="{BB962C8B-B14F-4D97-AF65-F5344CB8AC3E}">
        <p14:creationId xmlns:p14="http://schemas.microsoft.com/office/powerpoint/2010/main" val="3280103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xfrm>
            <a:off x="6858000" y="0"/>
            <a:ext cx="2646363" cy="1984375"/>
          </a:xfrm>
          <a:noFill/>
          <a:ln/>
        </p:spPr>
      </p:sp>
      <p:sp>
        <p:nvSpPr>
          <p:cNvPr id="19459" name="Notes Placeholder 2"/>
          <p:cNvSpPr>
            <a:spLocks noGrp="1"/>
          </p:cNvSpPr>
          <p:nvPr>
            <p:ph type="body" idx="1"/>
          </p:nvPr>
        </p:nvSpPr>
        <p:spPr>
          <a:xfrm>
            <a:off x="836613" y="107950"/>
            <a:ext cx="5400675"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hu-HU" altLang="en-US"/>
              <a:t>Tk. 6. 16. old.) A helyzet kulcs egyértelműen Berlinbe volt…Moltke az európai katonai erőviszonyok elemzése során arra a következtetésre jutott, hogy ezek egyenlőre kedveznek Németországnak. A francia hadsereg fejlesztése és az orosz stratégiai vasútépítés üteme azonban hamarosan megváltoztatja ezt a helyzetet. Ugyanakkor a </a:t>
            </a:r>
            <a:r>
              <a:rPr lang="hu-HU" altLang="en-US" b="1"/>
              <a:t>schlieffeni</a:t>
            </a:r>
            <a:r>
              <a:rPr lang="hu-HU" altLang="en-US"/>
              <a:t> koncepció sikere érdekében rendkívül fontos volt, hogy a Monarchia kezdettől fogva minden erejével Oroszország ellen vonuljon fel, ami egy francia-német konfliktus esetén nem látszott egyértelműnek , a szerbekkel  való háború esetén  azonban máris adott volt Ausztria-Magyarország és Oroszország katonai szemben állása is. Mindent összevetve a német katonai és politikai vezetés úgy látta, hogy ennél kedvezőbb helyzet a Franciaország és Oroszország ellen egyszerre megvívandó  háborúra nem adódik, emellett Anglia semlegességével számoltak, vagy olyan gyors háborúval, ami véget ér, mire London cselekvésre szánná el magát. Végül pedig Berlin megnyugtató választ adott Tisza Romániával kapcsolatos aggodalmaira, amennyiben hajlandó volt a balkáni kapcsolatok súlypontját áthelyezni  Bulgáriára. </a:t>
            </a:r>
          </a:p>
          <a:p>
            <a:pPr>
              <a:lnSpc>
                <a:spcPct val="90000"/>
              </a:lnSpc>
            </a:pPr>
            <a:r>
              <a:rPr lang="hu-HU" altLang="en-US"/>
              <a:t>Elhárulván ily módon az akadályok a bécsi politikában a Szerbia elleni harcias fellépés útjából, megfogalmazták és július 23-án át is adták  a szerb kormánynak a jegyzéket, amelyre 48 órán belül választ követeltek. Az ultimátum  ötödik és hatodik pontja olyan követeléseket tartalmazott, amelyeket Szerbia szuverenitásának súlyos  sérelme nélkül nem vállalhatott. Azt követelték ugyanis , hogy fogadja el a merénylet miatti nyomozás során „ a császári és királyi közös kormány közegeinek közreműködését  Szerbiába  a Monarchia  területi épsége ellen  irányuló  felforgató mozgalom elnyomásában.</a:t>
            </a:r>
          </a:p>
        </p:txBody>
      </p:sp>
      <p:sp>
        <p:nvSpPr>
          <p:cNvPr id="1946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ADFBE826-63CD-45EA-A9D0-AC1C7A643860}" type="slidenum">
              <a:rPr lang="hu-HU" altLang="en-US">
                <a:latin typeface="Times New Roman" panose="02020603050405020304" pitchFamily="18" charset="0"/>
              </a:rPr>
              <a:pPr algn="r" eaLnBrk="1" hangingPunct="1">
                <a:spcBef>
                  <a:spcPct val="0"/>
                </a:spcBef>
              </a:pPr>
              <a:t>10</a:t>
            </a:fld>
            <a:endParaRPr lang="hu-HU" altLang="en-US">
              <a:latin typeface="Times New Roman" panose="02020603050405020304" pitchFamily="18" charset="0"/>
            </a:endParaRPr>
          </a:p>
        </p:txBody>
      </p:sp>
    </p:spTree>
    <p:extLst>
      <p:ext uri="{BB962C8B-B14F-4D97-AF65-F5344CB8AC3E}">
        <p14:creationId xmlns:p14="http://schemas.microsoft.com/office/powerpoint/2010/main" val="891166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B67B9E4-0A28-400F-9C63-A41C7566EE69}" type="slidenum">
              <a:rPr lang="hu-HU" altLang="hu-HU" smtClean="0"/>
              <a:pPr/>
              <a:t>11</a:t>
            </a:fld>
            <a:endParaRPr lang="hu-HU" altLang="hu-HU"/>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pPr eaLnBrk="1" hangingPunct="1"/>
            <a:endParaRPr lang="hu-HU" altLang="hu-HU"/>
          </a:p>
        </p:txBody>
      </p:sp>
    </p:spTree>
    <p:extLst>
      <p:ext uri="{BB962C8B-B14F-4D97-AF65-F5344CB8AC3E}">
        <p14:creationId xmlns:p14="http://schemas.microsoft.com/office/powerpoint/2010/main" val="3396125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DB3ADEB-61A3-49A3-8B62-92C1C89B5EB8}" type="slidenum">
              <a:rPr lang="hu-HU" altLang="hu-HU" smtClean="0"/>
              <a:pPr/>
              <a:t>12</a:t>
            </a:fld>
            <a:endParaRPr lang="hu-HU" altLang="hu-HU"/>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hu-HU" altLang="hu-HU"/>
          </a:p>
        </p:txBody>
      </p:sp>
    </p:spTree>
    <p:extLst>
      <p:ext uri="{BB962C8B-B14F-4D97-AF65-F5344CB8AC3E}">
        <p14:creationId xmlns:p14="http://schemas.microsoft.com/office/powerpoint/2010/main" val="1928172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930F698-A065-4066-B4BA-0CB6E5F5F010}" type="slidenum">
              <a:rPr lang="hu-HU" altLang="hu-HU" smtClean="0"/>
              <a:pPr/>
              <a:t>14</a:t>
            </a:fld>
            <a:endParaRPr lang="hu-HU" altLang="hu-HU"/>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p:spPr>
        <p:txBody>
          <a:bodyPr/>
          <a:lstStyle/>
          <a:p>
            <a:pPr eaLnBrk="1" hangingPunct="1"/>
            <a:endParaRPr lang="hu-HU" altLang="hu-HU"/>
          </a:p>
        </p:txBody>
      </p:sp>
    </p:spTree>
    <p:extLst>
      <p:ext uri="{BB962C8B-B14F-4D97-AF65-F5344CB8AC3E}">
        <p14:creationId xmlns:p14="http://schemas.microsoft.com/office/powerpoint/2010/main" val="300155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7453568-BF55-4448-8427-75317B210DD5}" type="slidenum">
              <a:rPr lang="hu-HU" altLang="hu-HU" smtClean="0"/>
              <a:pPr/>
              <a:t>21</a:t>
            </a:fld>
            <a:endParaRPr lang="hu-HU" altLang="hu-HU"/>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eaLnBrk="1" hangingPunct="1"/>
            <a:endParaRPr lang="hu-HU" altLang="hu-HU"/>
          </a:p>
        </p:txBody>
      </p:sp>
    </p:spTree>
    <p:extLst>
      <p:ext uri="{BB962C8B-B14F-4D97-AF65-F5344CB8AC3E}">
        <p14:creationId xmlns:p14="http://schemas.microsoft.com/office/powerpoint/2010/main" val="3873822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642C3B4-A849-42A8-8397-A5E247BE4A4A}" type="slidenum">
              <a:rPr lang="hu-HU" altLang="hu-HU" smtClean="0"/>
              <a:pPr/>
              <a:t>24</a:t>
            </a:fld>
            <a:endParaRPr lang="hu-HU" altLang="hu-HU"/>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pPr eaLnBrk="1" hangingPunct="1"/>
            <a:endParaRPr lang="hu-HU" altLang="hu-HU"/>
          </a:p>
        </p:txBody>
      </p:sp>
    </p:spTree>
    <p:extLst>
      <p:ext uri="{BB962C8B-B14F-4D97-AF65-F5344CB8AC3E}">
        <p14:creationId xmlns:p14="http://schemas.microsoft.com/office/powerpoint/2010/main" val="3161244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B7AD8B0-337F-4794-AF35-D314BCE3F4ED}" type="slidenum">
              <a:rPr lang="hu-HU" altLang="hu-HU" smtClean="0"/>
              <a:pPr/>
              <a:t>29</a:t>
            </a:fld>
            <a:endParaRPr lang="hu-HU" altLang="hu-HU"/>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eaLnBrk="1" hangingPunct="1"/>
            <a:endParaRPr lang="hu-HU" altLang="hu-HU"/>
          </a:p>
        </p:txBody>
      </p:sp>
    </p:spTree>
    <p:extLst>
      <p:ext uri="{BB962C8B-B14F-4D97-AF65-F5344CB8AC3E}">
        <p14:creationId xmlns:p14="http://schemas.microsoft.com/office/powerpoint/2010/main" val="338987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B7AEFA3-257E-46FE-8357-BE03119DF88B}" type="slidenum">
              <a:rPr lang="hu-HU" altLang="hu-HU" smtClean="0"/>
              <a:pPr/>
              <a:t>30</a:t>
            </a:fld>
            <a:endParaRPr lang="hu-HU" altLang="hu-HU"/>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p:spPr>
        <p:txBody>
          <a:bodyPr/>
          <a:lstStyle/>
          <a:p>
            <a:pPr eaLnBrk="1" hangingPunct="1"/>
            <a:endParaRPr lang="hu-HU" altLang="hu-HU"/>
          </a:p>
        </p:txBody>
      </p:sp>
    </p:spTree>
    <p:extLst>
      <p:ext uri="{BB962C8B-B14F-4D97-AF65-F5344CB8AC3E}">
        <p14:creationId xmlns:p14="http://schemas.microsoft.com/office/powerpoint/2010/main" val="1828556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kép helye 1"/>
          <p:cNvSpPr>
            <a:spLocks noGrp="1" noRot="1" noChangeAspect="1"/>
          </p:cNvSpPr>
          <p:nvPr>
            <p:ph type="sldImg"/>
          </p:nvPr>
        </p:nvSpPr>
        <p:spPr/>
      </p:sp>
      <p:sp>
        <p:nvSpPr>
          <p:cNvPr id="3" name="Jegyzetek helye 2"/>
          <p:cNvSpPr>
            <a:spLocks noGrp="1"/>
          </p:cNvSpPr>
          <p:nvPr>
            <p:ph type="body" idx="1"/>
          </p:nvPr>
        </p:nvSpPr>
        <p:spPr/>
        <p:txBody>
          <a:bodyPr/>
          <a:lstStyle/>
          <a:p>
            <a:endParaRPr lang="en-US" dirty="0"/>
          </a:p>
        </p:txBody>
      </p:sp>
      <p:sp>
        <p:nvSpPr>
          <p:cNvPr id="4" name="Dia számának helye 3"/>
          <p:cNvSpPr>
            <a:spLocks noGrp="1"/>
          </p:cNvSpPr>
          <p:nvPr>
            <p:ph type="sldNum" sz="quarter" idx="10"/>
          </p:nvPr>
        </p:nvSpPr>
        <p:spPr/>
        <p:txBody>
          <a:bodyPr/>
          <a:lstStyle/>
          <a:p>
            <a:pPr>
              <a:defRPr/>
            </a:pPr>
            <a:fld id="{D126A29C-939A-4F15-A47D-35AFA188C7F0}" type="slidenum">
              <a:rPr lang="hu-HU" altLang="hu-HU" smtClean="0"/>
              <a:pPr>
                <a:defRPr/>
              </a:pPr>
              <a:t>32</a:t>
            </a:fld>
            <a:endParaRPr lang="hu-HU" altLang="hu-HU"/>
          </a:p>
        </p:txBody>
      </p:sp>
    </p:spTree>
    <p:extLst>
      <p:ext uri="{BB962C8B-B14F-4D97-AF65-F5344CB8AC3E}">
        <p14:creationId xmlns:p14="http://schemas.microsoft.com/office/powerpoint/2010/main" val="597410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5609843-DDF1-43BA-8E98-AE7B4A5C9509}" type="slidenum">
              <a:rPr lang="hu-HU" altLang="hu-HU" smtClean="0"/>
              <a:pPr/>
              <a:t>33</a:t>
            </a:fld>
            <a:endParaRPr lang="hu-HU" altLang="hu-HU"/>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p:spPr>
        <p:txBody>
          <a:bodyPr/>
          <a:lstStyle/>
          <a:p>
            <a:pPr eaLnBrk="1" hangingPunct="1"/>
            <a:endParaRPr lang="hu-HU" altLang="hu-HU"/>
          </a:p>
        </p:txBody>
      </p:sp>
    </p:spTree>
    <p:extLst>
      <p:ext uri="{BB962C8B-B14F-4D97-AF65-F5344CB8AC3E}">
        <p14:creationId xmlns:p14="http://schemas.microsoft.com/office/powerpoint/2010/main" val="2442131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143000" y="1122363"/>
            <a:ext cx="6858000" cy="2387600"/>
          </a:xfrm>
        </p:spPr>
        <p:txBody>
          <a:bodyPr anchor="b"/>
          <a:lstStyle>
            <a:lvl1pPr algn="ctr">
              <a:defRPr sz="6000"/>
            </a:lvl1pPr>
          </a:lstStyle>
          <a:p>
            <a:r>
              <a:rPr lang="hu-HU"/>
              <a:t>Mintacím szerkesztése</a:t>
            </a:r>
          </a:p>
        </p:txBody>
      </p:sp>
      <p:sp>
        <p:nvSpPr>
          <p:cNvPr id="3" name="Alcím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p>
        </p:txBody>
      </p:sp>
      <p:sp>
        <p:nvSpPr>
          <p:cNvPr id="4" name="Rectangle 4"/>
          <p:cNvSpPr>
            <a:spLocks noGrp="1" noChangeArrowheads="1"/>
          </p:cNvSpPr>
          <p:nvPr>
            <p:ph type="dt" sz="half" idx="10"/>
          </p:nvPr>
        </p:nvSpPr>
        <p:spPr>
          <a:ln/>
        </p:spPr>
        <p:txBody>
          <a:bodyPr/>
          <a:lstStyle>
            <a:lvl1pPr>
              <a:defRPr/>
            </a:lvl1pPr>
          </a:lstStyle>
          <a:p>
            <a:pPr>
              <a:defRPr/>
            </a:pPr>
            <a:endParaRPr lang="hu-HU" altLang="hu-HU"/>
          </a:p>
        </p:txBody>
      </p:sp>
      <p:sp>
        <p:nvSpPr>
          <p:cNvPr id="5" name="Rectangle 5"/>
          <p:cNvSpPr>
            <a:spLocks noGrp="1" noChangeArrowheads="1"/>
          </p:cNvSpPr>
          <p:nvPr>
            <p:ph type="ftr" sz="quarter" idx="11"/>
          </p:nvPr>
        </p:nvSpPr>
        <p:spPr>
          <a:ln/>
        </p:spPr>
        <p:txBody>
          <a:bodyPr/>
          <a:lstStyle>
            <a:lvl1pPr>
              <a:defRPr/>
            </a:lvl1pPr>
          </a:lstStyle>
          <a:p>
            <a:pPr>
              <a:defRPr/>
            </a:pPr>
            <a:endParaRPr lang="hu-HU" altLang="hu-HU"/>
          </a:p>
        </p:txBody>
      </p:sp>
      <p:sp>
        <p:nvSpPr>
          <p:cNvPr id="6" name="Rectangle 6"/>
          <p:cNvSpPr>
            <a:spLocks noGrp="1" noChangeArrowheads="1"/>
          </p:cNvSpPr>
          <p:nvPr>
            <p:ph type="sldNum" sz="quarter" idx="12"/>
          </p:nvPr>
        </p:nvSpPr>
        <p:spPr>
          <a:ln/>
        </p:spPr>
        <p:txBody>
          <a:bodyPr/>
          <a:lstStyle>
            <a:lvl1pPr>
              <a:defRPr/>
            </a:lvl1pPr>
          </a:lstStyle>
          <a:p>
            <a:pPr>
              <a:defRPr/>
            </a:pPr>
            <a:fld id="{D221A497-FCAC-4A9F-9DE8-92147D3158CF}" type="slidenum">
              <a:rPr lang="hu-HU" altLang="hu-HU"/>
              <a:pPr>
                <a:defRPr/>
              </a:pPr>
              <a:t>‹#›</a:t>
            </a:fld>
            <a:endParaRPr lang="hu-HU" altLang="hu-HU"/>
          </a:p>
        </p:txBody>
      </p:sp>
    </p:spTree>
    <p:extLst>
      <p:ext uri="{BB962C8B-B14F-4D97-AF65-F5344CB8AC3E}">
        <p14:creationId xmlns:p14="http://schemas.microsoft.com/office/powerpoint/2010/main" val="179084187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Rectangle 4"/>
          <p:cNvSpPr>
            <a:spLocks noGrp="1" noChangeArrowheads="1"/>
          </p:cNvSpPr>
          <p:nvPr>
            <p:ph type="dt" sz="half" idx="10"/>
          </p:nvPr>
        </p:nvSpPr>
        <p:spPr>
          <a:ln/>
        </p:spPr>
        <p:txBody>
          <a:bodyPr/>
          <a:lstStyle>
            <a:lvl1pPr>
              <a:defRPr/>
            </a:lvl1pPr>
          </a:lstStyle>
          <a:p>
            <a:pPr>
              <a:defRPr/>
            </a:pPr>
            <a:endParaRPr lang="hu-HU" altLang="hu-HU"/>
          </a:p>
        </p:txBody>
      </p:sp>
      <p:sp>
        <p:nvSpPr>
          <p:cNvPr id="5" name="Rectangle 5"/>
          <p:cNvSpPr>
            <a:spLocks noGrp="1" noChangeArrowheads="1"/>
          </p:cNvSpPr>
          <p:nvPr>
            <p:ph type="ftr" sz="quarter" idx="11"/>
          </p:nvPr>
        </p:nvSpPr>
        <p:spPr>
          <a:ln/>
        </p:spPr>
        <p:txBody>
          <a:bodyPr/>
          <a:lstStyle>
            <a:lvl1pPr>
              <a:defRPr/>
            </a:lvl1pPr>
          </a:lstStyle>
          <a:p>
            <a:pPr>
              <a:defRPr/>
            </a:pPr>
            <a:endParaRPr lang="hu-HU" altLang="hu-HU"/>
          </a:p>
        </p:txBody>
      </p:sp>
      <p:sp>
        <p:nvSpPr>
          <p:cNvPr id="6" name="Rectangle 6"/>
          <p:cNvSpPr>
            <a:spLocks noGrp="1" noChangeArrowheads="1"/>
          </p:cNvSpPr>
          <p:nvPr>
            <p:ph type="sldNum" sz="quarter" idx="12"/>
          </p:nvPr>
        </p:nvSpPr>
        <p:spPr>
          <a:ln/>
        </p:spPr>
        <p:txBody>
          <a:bodyPr/>
          <a:lstStyle>
            <a:lvl1pPr>
              <a:defRPr/>
            </a:lvl1pPr>
          </a:lstStyle>
          <a:p>
            <a:pPr>
              <a:defRPr/>
            </a:pPr>
            <a:fld id="{5D69587B-CF4A-445D-8BAB-A6F9446A3A28}" type="slidenum">
              <a:rPr lang="hu-HU" altLang="hu-HU"/>
              <a:pPr>
                <a:defRPr/>
              </a:pPr>
              <a:t>‹#›</a:t>
            </a:fld>
            <a:endParaRPr lang="hu-HU" altLang="hu-HU"/>
          </a:p>
        </p:txBody>
      </p:sp>
    </p:spTree>
    <p:extLst>
      <p:ext uri="{BB962C8B-B14F-4D97-AF65-F5344CB8AC3E}">
        <p14:creationId xmlns:p14="http://schemas.microsoft.com/office/powerpoint/2010/main" val="291175122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623888" y="1709738"/>
            <a:ext cx="7886700" cy="2852737"/>
          </a:xfrm>
        </p:spPr>
        <p:txBody>
          <a:bodyPr anchor="b"/>
          <a:lstStyle>
            <a:lvl1pPr>
              <a:defRPr sz="6000"/>
            </a:lvl1pPr>
          </a:lstStyle>
          <a:p>
            <a:r>
              <a:rPr lang="hu-HU"/>
              <a:t>Mintacím szerkesztése</a:t>
            </a:r>
          </a:p>
        </p:txBody>
      </p:sp>
      <p:sp>
        <p:nvSpPr>
          <p:cNvPr id="3" name="Szöveg helye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hu-HU"/>
              <a:t>Mintaszöveg szerkesztése</a:t>
            </a:r>
          </a:p>
        </p:txBody>
      </p:sp>
      <p:sp>
        <p:nvSpPr>
          <p:cNvPr id="4" name="Rectangle 4"/>
          <p:cNvSpPr>
            <a:spLocks noGrp="1" noChangeArrowheads="1"/>
          </p:cNvSpPr>
          <p:nvPr>
            <p:ph type="dt" sz="half" idx="10"/>
          </p:nvPr>
        </p:nvSpPr>
        <p:spPr>
          <a:ln/>
        </p:spPr>
        <p:txBody>
          <a:bodyPr/>
          <a:lstStyle>
            <a:lvl1pPr>
              <a:defRPr/>
            </a:lvl1pPr>
          </a:lstStyle>
          <a:p>
            <a:pPr>
              <a:defRPr/>
            </a:pPr>
            <a:endParaRPr lang="hu-HU" altLang="hu-HU"/>
          </a:p>
        </p:txBody>
      </p:sp>
      <p:sp>
        <p:nvSpPr>
          <p:cNvPr id="5" name="Rectangle 5"/>
          <p:cNvSpPr>
            <a:spLocks noGrp="1" noChangeArrowheads="1"/>
          </p:cNvSpPr>
          <p:nvPr>
            <p:ph type="ftr" sz="quarter" idx="11"/>
          </p:nvPr>
        </p:nvSpPr>
        <p:spPr>
          <a:ln/>
        </p:spPr>
        <p:txBody>
          <a:bodyPr/>
          <a:lstStyle>
            <a:lvl1pPr>
              <a:defRPr/>
            </a:lvl1pPr>
          </a:lstStyle>
          <a:p>
            <a:pPr>
              <a:defRPr/>
            </a:pPr>
            <a:endParaRPr lang="hu-HU" altLang="hu-HU"/>
          </a:p>
        </p:txBody>
      </p:sp>
      <p:sp>
        <p:nvSpPr>
          <p:cNvPr id="6" name="Rectangle 6"/>
          <p:cNvSpPr>
            <a:spLocks noGrp="1" noChangeArrowheads="1"/>
          </p:cNvSpPr>
          <p:nvPr>
            <p:ph type="sldNum" sz="quarter" idx="12"/>
          </p:nvPr>
        </p:nvSpPr>
        <p:spPr>
          <a:ln/>
        </p:spPr>
        <p:txBody>
          <a:bodyPr/>
          <a:lstStyle>
            <a:lvl1pPr>
              <a:defRPr/>
            </a:lvl1pPr>
          </a:lstStyle>
          <a:p>
            <a:pPr>
              <a:defRPr/>
            </a:pPr>
            <a:fld id="{C54BBA42-4289-4D74-A216-28F8EAE3F994}" type="slidenum">
              <a:rPr lang="hu-HU" altLang="hu-HU"/>
              <a:pPr>
                <a:defRPr/>
              </a:pPr>
              <a:t>‹#›</a:t>
            </a:fld>
            <a:endParaRPr lang="hu-HU" altLang="hu-HU"/>
          </a:p>
        </p:txBody>
      </p:sp>
    </p:spTree>
    <p:extLst>
      <p:ext uri="{BB962C8B-B14F-4D97-AF65-F5344CB8AC3E}">
        <p14:creationId xmlns:p14="http://schemas.microsoft.com/office/powerpoint/2010/main" val="295687607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Tartalom helye 2"/>
          <p:cNvSpPr>
            <a:spLocks noGrp="1"/>
          </p:cNvSpPr>
          <p:nvPr>
            <p:ph sz="half" idx="1"/>
          </p:nvPr>
        </p:nvSpPr>
        <p:spPr>
          <a:xfrm>
            <a:off x="457200" y="1600200"/>
            <a:ext cx="4038600" cy="4525963"/>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half" idx="2"/>
          </p:nvPr>
        </p:nvSpPr>
        <p:spPr>
          <a:xfrm>
            <a:off x="4648200" y="1600200"/>
            <a:ext cx="4038600" cy="4525963"/>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Rectangle 4"/>
          <p:cNvSpPr>
            <a:spLocks noGrp="1" noChangeArrowheads="1"/>
          </p:cNvSpPr>
          <p:nvPr>
            <p:ph type="dt" sz="half" idx="10"/>
          </p:nvPr>
        </p:nvSpPr>
        <p:spPr>
          <a:ln/>
        </p:spPr>
        <p:txBody>
          <a:bodyPr/>
          <a:lstStyle>
            <a:lvl1pPr>
              <a:defRPr/>
            </a:lvl1pPr>
          </a:lstStyle>
          <a:p>
            <a:pPr>
              <a:defRPr/>
            </a:pPr>
            <a:endParaRPr lang="hu-HU" altLang="hu-HU"/>
          </a:p>
        </p:txBody>
      </p:sp>
      <p:sp>
        <p:nvSpPr>
          <p:cNvPr id="6" name="Rectangle 5"/>
          <p:cNvSpPr>
            <a:spLocks noGrp="1" noChangeArrowheads="1"/>
          </p:cNvSpPr>
          <p:nvPr>
            <p:ph type="ftr" sz="quarter" idx="11"/>
          </p:nvPr>
        </p:nvSpPr>
        <p:spPr>
          <a:ln/>
        </p:spPr>
        <p:txBody>
          <a:bodyPr/>
          <a:lstStyle>
            <a:lvl1pPr>
              <a:defRPr/>
            </a:lvl1pPr>
          </a:lstStyle>
          <a:p>
            <a:pPr>
              <a:defRPr/>
            </a:pPr>
            <a:endParaRPr lang="hu-HU" altLang="hu-HU"/>
          </a:p>
        </p:txBody>
      </p:sp>
      <p:sp>
        <p:nvSpPr>
          <p:cNvPr id="7" name="Rectangle 6"/>
          <p:cNvSpPr>
            <a:spLocks noGrp="1" noChangeArrowheads="1"/>
          </p:cNvSpPr>
          <p:nvPr>
            <p:ph type="sldNum" sz="quarter" idx="12"/>
          </p:nvPr>
        </p:nvSpPr>
        <p:spPr>
          <a:ln/>
        </p:spPr>
        <p:txBody>
          <a:bodyPr/>
          <a:lstStyle>
            <a:lvl1pPr>
              <a:defRPr/>
            </a:lvl1pPr>
          </a:lstStyle>
          <a:p>
            <a:pPr>
              <a:defRPr/>
            </a:pPr>
            <a:fld id="{E12712A4-1927-417E-BA99-4D07E9144D5A}" type="slidenum">
              <a:rPr lang="hu-HU" altLang="hu-HU"/>
              <a:pPr>
                <a:defRPr/>
              </a:pPr>
              <a:t>‹#›</a:t>
            </a:fld>
            <a:endParaRPr lang="hu-HU" altLang="hu-HU"/>
          </a:p>
        </p:txBody>
      </p:sp>
    </p:spTree>
    <p:extLst>
      <p:ext uri="{BB962C8B-B14F-4D97-AF65-F5344CB8AC3E}">
        <p14:creationId xmlns:p14="http://schemas.microsoft.com/office/powerpoint/2010/main" val="167217666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630238" y="365125"/>
            <a:ext cx="7886700" cy="1325563"/>
          </a:xfrm>
        </p:spPr>
        <p:txBody>
          <a:bodyPr/>
          <a:lstStyle/>
          <a:p>
            <a:r>
              <a:rPr lang="hu-HU"/>
              <a:t>Mintacím szerkesztése</a:t>
            </a:r>
          </a:p>
        </p:txBody>
      </p:sp>
      <p:sp>
        <p:nvSpPr>
          <p:cNvPr id="3" name="Szöveg helye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p:cNvSpPr>
            <a:spLocks noGrp="1"/>
          </p:cNvSpPr>
          <p:nvPr>
            <p:ph sz="half" idx="2"/>
          </p:nvPr>
        </p:nvSpPr>
        <p:spPr>
          <a:xfrm>
            <a:off x="630238" y="2505075"/>
            <a:ext cx="386873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Szöveg helye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p:cNvSpPr>
            <a:spLocks noGrp="1"/>
          </p:cNvSpPr>
          <p:nvPr>
            <p:ph sz="quarter" idx="4"/>
          </p:nvPr>
        </p:nvSpPr>
        <p:spPr>
          <a:xfrm>
            <a:off x="4629150" y="2505075"/>
            <a:ext cx="38877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7" name="Rectangle 4"/>
          <p:cNvSpPr>
            <a:spLocks noGrp="1" noChangeArrowheads="1"/>
          </p:cNvSpPr>
          <p:nvPr>
            <p:ph type="dt" sz="half" idx="10"/>
          </p:nvPr>
        </p:nvSpPr>
        <p:spPr>
          <a:ln/>
        </p:spPr>
        <p:txBody>
          <a:bodyPr/>
          <a:lstStyle>
            <a:lvl1pPr>
              <a:defRPr/>
            </a:lvl1pPr>
          </a:lstStyle>
          <a:p>
            <a:pPr>
              <a:defRPr/>
            </a:pPr>
            <a:endParaRPr lang="hu-HU" altLang="hu-HU"/>
          </a:p>
        </p:txBody>
      </p:sp>
      <p:sp>
        <p:nvSpPr>
          <p:cNvPr id="8" name="Rectangle 5"/>
          <p:cNvSpPr>
            <a:spLocks noGrp="1" noChangeArrowheads="1"/>
          </p:cNvSpPr>
          <p:nvPr>
            <p:ph type="ftr" sz="quarter" idx="11"/>
          </p:nvPr>
        </p:nvSpPr>
        <p:spPr>
          <a:ln/>
        </p:spPr>
        <p:txBody>
          <a:bodyPr/>
          <a:lstStyle>
            <a:lvl1pPr>
              <a:defRPr/>
            </a:lvl1pPr>
          </a:lstStyle>
          <a:p>
            <a:pPr>
              <a:defRPr/>
            </a:pPr>
            <a:endParaRPr lang="hu-HU" altLang="hu-HU"/>
          </a:p>
        </p:txBody>
      </p:sp>
      <p:sp>
        <p:nvSpPr>
          <p:cNvPr id="9" name="Rectangle 6"/>
          <p:cNvSpPr>
            <a:spLocks noGrp="1" noChangeArrowheads="1"/>
          </p:cNvSpPr>
          <p:nvPr>
            <p:ph type="sldNum" sz="quarter" idx="12"/>
          </p:nvPr>
        </p:nvSpPr>
        <p:spPr>
          <a:ln/>
        </p:spPr>
        <p:txBody>
          <a:bodyPr/>
          <a:lstStyle>
            <a:lvl1pPr>
              <a:defRPr/>
            </a:lvl1pPr>
          </a:lstStyle>
          <a:p>
            <a:pPr>
              <a:defRPr/>
            </a:pPr>
            <a:fld id="{DDA9B819-80BF-4D43-B2E4-30A12AC2E984}" type="slidenum">
              <a:rPr lang="hu-HU" altLang="hu-HU"/>
              <a:pPr>
                <a:defRPr/>
              </a:pPr>
              <a:t>‹#›</a:t>
            </a:fld>
            <a:endParaRPr lang="hu-HU" altLang="hu-HU"/>
          </a:p>
        </p:txBody>
      </p:sp>
    </p:spTree>
    <p:extLst>
      <p:ext uri="{BB962C8B-B14F-4D97-AF65-F5344CB8AC3E}">
        <p14:creationId xmlns:p14="http://schemas.microsoft.com/office/powerpoint/2010/main" val="250797594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Rectangle 4"/>
          <p:cNvSpPr>
            <a:spLocks noGrp="1" noChangeArrowheads="1"/>
          </p:cNvSpPr>
          <p:nvPr>
            <p:ph type="dt" sz="half" idx="10"/>
          </p:nvPr>
        </p:nvSpPr>
        <p:spPr>
          <a:ln/>
        </p:spPr>
        <p:txBody>
          <a:bodyPr/>
          <a:lstStyle>
            <a:lvl1pPr>
              <a:defRPr/>
            </a:lvl1pPr>
          </a:lstStyle>
          <a:p>
            <a:pPr>
              <a:defRPr/>
            </a:pPr>
            <a:endParaRPr lang="hu-HU" altLang="hu-HU"/>
          </a:p>
        </p:txBody>
      </p:sp>
      <p:sp>
        <p:nvSpPr>
          <p:cNvPr id="4" name="Rectangle 5"/>
          <p:cNvSpPr>
            <a:spLocks noGrp="1" noChangeArrowheads="1"/>
          </p:cNvSpPr>
          <p:nvPr>
            <p:ph type="ftr" sz="quarter" idx="11"/>
          </p:nvPr>
        </p:nvSpPr>
        <p:spPr>
          <a:ln/>
        </p:spPr>
        <p:txBody>
          <a:bodyPr/>
          <a:lstStyle>
            <a:lvl1pPr>
              <a:defRPr/>
            </a:lvl1pPr>
          </a:lstStyle>
          <a:p>
            <a:pPr>
              <a:defRPr/>
            </a:pPr>
            <a:endParaRPr lang="hu-HU" altLang="hu-HU"/>
          </a:p>
        </p:txBody>
      </p:sp>
      <p:sp>
        <p:nvSpPr>
          <p:cNvPr id="5" name="Rectangle 6"/>
          <p:cNvSpPr>
            <a:spLocks noGrp="1" noChangeArrowheads="1"/>
          </p:cNvSpPr>
          <p:nvPr>
            <p:ph type="sldNum" sz="quarter" idx="12"/>
          </p:nvPr>
        </p:nvSpPr>
        <p:spPr>
          <a:ln/>
        </p:spPr>
        <p:txBody>
          <a:bodyPr/>
          <a:lstStyle>
            <a:lvl1pPr>
              <a:defRPr/>
            </a:lvl1pPr>
          </a:lstStyle>
          <a:p>
            <a:pPr>
              <a:defRPr/>
            </a:pPr>
            <a:fld id="{7C42179D-E207-4FF8-8286-790B8C1ED393}" type="slidenum">
              <a:rPr lang="hu-HU" altLang="hu-HU"/>
              <a:pPr>
                <a:defRPr/>
              </a:pPr>
              <a:t>‹#›</a:t>
            </a:fld>
            <a:endParaRPr lang="hu-HU" altLang="hu-HU"/>
          </a:p>
        </p:txBody>
      </p:sp>
    </p:spTree>
    <p:extLst>
      <p:ext uri="{BB962C8B-B14F-4D97-AF65-F5344CB8AC3E}">
        <p14:creationId xmlns:p14="http://schemas.microsoft.com/office/powerpoint/2010/main" val="222710387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hu-HU" altLang="hu-HU"/>
          </a:p>
        </p:txBody>
      </p:sp>
      <p:sp>
        <p:nvSpPr>
          <p:cNvPr id="3" name="Rectangle 5"/>
          <p:cNvSpPr>
            <a:spLocks noGrp="1" noChangeArrowheads="1"/>
          </p:cNvSpPr>
          <p:nvPr>
            <p:ph type="ftr" sz="quarter" idx="11"/>
          </p:nvPr>
        </p:nvSpPr>
        <p:spPr>
          <a:ln/>
        </p:spPr>
        <p:txBody>
          <a:bodyPr/>
          <a:lstStyle>
            <a:lvl1pPr>
              <a:defRPr/>
            </a:lvl1pPr>
          </a:lstStyle>
          <a:p>
            <a:pPr>
              <a:defRPr/>
            </a:pPr>
            <a:endParaRPr lang="hu-HU" altLang="hu-HU"/>
          </a:p>
        </p:txBody>
      </p:sp>
      <p:sp>
        <p:nvSpPr>
          <p:cNvPr id="4" name="Rectangle 6"/>
          <p:cNvSpPr>
            <a:spLocks noGrp="1" noChangeArrowheads="1"/>
          </p:cNvSpPr>
          <p:nvPr>
            <p:ph type="sldNum" sz="quarter" idx="12"/>
          </p:nvPr>
        </p:nvSpPr>
        <p:spPr>
          <a:ln/>
        </p:spPr>
        <p:txBody>
          <a:bodyPr/>
          <a:lstStyle>
            <a:lvl1pPr>
              <a:defRPr/>
            </a:lvl1pPr>
          </a:lstStyle>
          <a:p>
            <a:pPr>
              <a:defRPr/>
            </a:pPr>
            <a:fld id="{DC9FA5BD-EF5F-44A5-AE16-42458318250A}" type="slidenum">
              <a:rPr lang="hu-HU" altLang="hu-HU"/>
              <a:pPr>
                <a:defRPr/>
              </a:pPr>
              <a:t>‹#›</a:t>
            </a:fld>
            <a:endParaRPr lang="hu-HU" altLang="hu-HU"/>
          </a:p>
        </p:txBody>
      </p:sp>
    </p:spTree>
    <p:extLst>
      <p:ext uri="{BB962C8B-B14F-4D97-AF65-F5344CB8AC3E}">
        <p14:creationId xmlns:p14="http://schemas.microsoft.com/office/powerpoint/2010/main" val="167561082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630238" y="457200"/>
            <a:ext cx="2949575" cy="1600200"/>
          </a:xfrm>
        </p:spPr>
        <p:txBody>
          <a:bodyPr anchor="b"/>
          <a:lstStyle>
            <a:lvl1pPr>
              <a:defRPr sz="3200"/>
            </a:lvl1pPr>
          </a:lstStyle>
          <a:p>
            <a:r>
              <a:rPr lang="hu-HU"/>
              <a:t>Mintacím szerkesztése</a:t>
            </a:r>
          </a:p>
        </p:txBody>
      </p:sp>
      <p:sp>
        <p:nvSpPr>
          <p:cNvPr id="3" name="Tartalom helye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Szöveg hely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Rectangle 4"/>
          <p:cNvSpPr>
            <a:spLocks noGrp="1" noChangeArrowheads="1"/>
          </p:cNvSpPr>
          <p:nvPr>
            <p:ph type="dt" sz="half" idx="10"/>
          </p:nvPr>
        </p:nvSpPr>
        <p:spPr>
          <a:ln/>
        </p:spPr>
        <p:txBody>
          <a:bodyPr/>
          <a:lstStyle>
            <a:lvl1pPr>
              <a:defRPr/>
            </a:lvl1pPr>
          </a:lstStyle>
          <a:p>
            <a:pPr>
              <a:defRPr/>
            </a:pPr>
            <a:endParaRPr lang="hu-HU" altLang="hu-HU"/>
          </a:p>
        </p:txBody>
      </p:sp>
      <p:sp>
        <p:nvSpPr>
          <p:cNvPr id="6" name="Rectangle 5"/>
          <p:cNvSpPr>
            <a:spLocks noGrp="1" noChangeArrowheads="1"/>
          </p:cNvSpPr>
          <p:nvPr>
            <p:ph type="ftr" sz="quarter" idx="11"/>
          </p:nvPr>
        </p:nvSpPr>
        <p:spPr>
          <a:ln/>
        </p:spPr>
        <p:txBody>
          <a:bodyPr/>
          <a:lstStyle>
            <a:lvl1pPr>
              <a:defRPr/>
            </a:lvl1pPr>
          </a:lstStyle>
          <a:p>
            <a:pPr>
              <a:defRPr/>
            </a:pPr>
            <a:endParaRPr lang="hu-HU" altLang="hu-HU"/>
          </a:p>
        </p:txBody>
      </p:sp>
      <p:sp>
        <p:nvSpPr>
          <p:cNvPr id="7" name="Rectangle 6"/>
          <p:cNvSpPr>
            <a:spLocks noGrp="1" noChangeArrowheads="1"/>
          </p:cNvSpPr>
          <p:nvPr>
            <p:ph type="sldNum" sz="quarter" idx="12"/>
          </p:nvPr>
        </p:nvSpPr>
        <p:spPr>
          <a:ln/>
        </p:spPr>
        <p:txBody>
          <a:bodyPr/>
          <a:lstStyle>
            <a:lvl1pPr>
              <a:defRPr/>
            </a:lvl1pPr>
          </a:lstStyle>
          <a:p>
            <a:pPr>
              <a:defRPr/>
            </a:pPr>
            <a:fld id="{AD1D3FDA-798F-4A56-9AB3-3EA95E0CC427}" type="slidenum">
              <a:rPr lang="hu-HU" altLang="hu-HU"/>
              <a:pPr>
                <a:defRPr/>
              </a:pPr>
              <a:t>‹#›</a:t>
            </a:fld>
            <a:endParaRPr lang="hu-HU" altLang="hu-HU"/>
          </a:p>
        </p:txBody>
      </p:sp>
    </p:spTree>
    <p:extLst>
      <p:ext uri="{BB962C8B-B14F-4D97-AF65-F5344CB8AC3E}">
        <p14:creationId xmlns:p14="http://schemas.microsoft.com/office/powerpoint/2010/main" val="329912397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630238" y="457200"/>
            <a:ext cx="2949575" cy="1600200"/>
          </a:xfrm>
        </p:spPr>
        <p:txBody>
          <a:bodyPr anchor="b"/>
          <a:lstStyle>
            <a:lvl1pPr>
              <a:defRPr sz="3200"/>
            </a:lvl1pPr>
          </a:lstStyle>
          <a:p>
            <a:r>
              <a:rPr lang="hu-HU"/>
              <a:t>Mintacím szerkesztése</a:t>
            </a:r>
          </a:p>
        </p:txBody>
      </p:sp>
      <p:sp>
        <p:nvSpPr>
          <p:cNvPr id="3" name="Kép hely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hu-HU" noProof="0"/>
          </a:p>
        </p:txBody>
      </p:sp>
      <p:sp>
        <p:nvSpPr>
          <p:cNvPr id="4" name="Szöveg hely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Rectangle 4"/>
          <p:cNvSpPr>
            <a:spLocks noGrp="1" noChangeArrowheads="1"/>
          </p:cNvSpPr>
          <p:nvPr>
            <p:ph type="dt" sz="half" idx="10"/>
          </p:nvPr>
        </p:nvSpPr>
        <p:spPr>
          <a:ln/>
        </p:spPr>
        <p:txBody>
          <a:bodyPr/>
          <a:lstStyle>
            <a:lvl1pPr>
              <a:defRPr/>
            </a:lvl1pPr>
          </a:lstStyle>
          <a:p>
            <a:pPr>
              <a:defRPr/>
            </a:pPr>
            <a:endParaRPr lang="hu-HU" altLang="hu-HU"/>
          </a:p>
        </p:txBody>
      </p:sp>
      <p:sp>
        <p:nvSpPr>
          <p:cNvPr id="6" name="Rectangle 5"/>
          <p:cNvSpPr>
            <a:spLocks noGrp="1" noChangeArrowheads="1"/>
          </p:cNvSpPr>
          <p:nvPr>
            <p:ph type="ftr" sz="quarter" idx="11"/>
          </p:nvPr>
        </p:nvSpPr>
        <p:spPr>
          <a:ln/>
        </p:spPr>
        <p:txBody>
          <a:bodyPr/>
          <a:lstStyle>
            <a:lvl1pPr>
              <a:defRPr/>
            </a:lvl1pPr>
          </a:lstStyle>
          <a:p>
            <a:pPr>
              <a:defRPr/>
            </a:pPr>
            <a:endParaRPr lang="hu-HU" altLang="hu-HU"/>
          </a:p>
        </p:txBody>
      </p:sp>
      <p:sp>
        <p:nvSpPr>
          <p:cNvPr id="7" name="Rectangle 6"/>
          <p:cNvSpPr>
            <a:spLocks noGrp="1" noChangeArrowheads="1"/>
          </p:cNvSpPr>
          <p:nvPr>
            <p:ph type="sldNum" sz="quarter" idx="12"/>
          </p:nvPr>
        </p:nvSpPr>
        <p:spPr>
          <a:ln/>
        </p:spPr>
        <p:txBody>
          <a:bodyPr/>
          <a:lstStyle>
            <a:lvl1pPr>
              <a:defRPr/>
            </a:lvl1pPr>
          </a:lstStyle>
          <a:p>
            <a:pPr>
              <a:defRPr/>
            </a:pPr>
            <a:fld id="{2DE879A4-A880-42D3-AA12-AE5288FEB913}" type="slidenum">
              <a:rPr lang="hu-HU" altLang="hu-HU"/>
              <a:pPr>
                <a:defRPr/>
              </a:pPr>
              <a:t>‹#›</a:t>
            </a:fld>
            <a:endParaRPr lang="hu-HU" altLang="hu-HU"/>
          </a:p>
        </p:txBody>
      </p:sp>
    </p:spTree>
    <p:extLst>
      <p:ext uri="{BB962C8B-B14F-4D97-AF65-F5344CB8AC3E}">
        <p14:creationId xmlns:p14="http://schemas.microsoft.com/office/powerpoint/2010/main" val="240329298"/>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p>
        </p:txBody>
      </p:sp>
      <p:sp>
        <p:nvSpPr>
          <p:cNvPr id="3" name="Függőleges szöveg helye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Rectangle 4"/>
          <p:cNvSpPr>
            <a:spLocks noGrp="1" noChangeArrowheads="1"/>
          </p:cNvSpPr>
          <p:nvPr>
            <p:ph type="dt" sz="half" idx="10"/>
          </p:nvPr>
        </p:nvSpPr>
        <p:spPr>
          <a:ln/>
        </p:spPr>
        <p:txBody>
          <a:bodyPr/>
          <a:lstStyle>
            <a:lvl1pPr>
              <a:defRPr/>
            </a:lvl1pPr>
          </a:lstStyle>
          <a:p>
            <a:pPr>
              <a:defRPr/>
            </a:pPr>
            <a:endParaRPr lang="hu-HU" altLang="hu-HU"/>
          </a:p>
        </p:txBody>
      </p:sp>
      <p:sp>
        <p:nvSpPr>
          <p:cNvPr id="5" name="Rectangle 5"/>
          <p:cNvSpPr>
            <a:spLocks noGrp="1" noChangeArrowheads="1"/>
          </p:cNvSpPr>
          <p:nvPr>
            <p:ph type="ftr" sz="quarter" idx="11"/>
          </p:nvPr>
        </p:nvSpPr>
        <p:spPr>
          <a:ln/>
        </p:spPr>
        <p:txBody>
          <a:bodyPr/>
          <a:lstStyle>
            <a:lvl1pPr>
              <a:defRPr/>
            </a:lvl1pPr>
          </a:lstStyle>
          <a:p>
            <a:pPr>
              <a:defRPr/>
            </a:pPr>
            <a:endParaRPr lang="hu-HU" altLang="hu-HU"/>
          </a:p>
        </p:txBody>
      </p:sp>
      <p:sp>
        <p:nvSpPr>
          <p:cNvPr id="6" name="Rectangle 6"/>
          <p:cNvSpPr>
            <a:spLocks noGrp="1" noChangeArrowheads="1"/>
          </p:cNvSpPr>
          <p:nvPr>
            <p:ph type="sldNum" sz="quarter" idx="12"/>
          </p:nvPr>
        </p:nvSpPr>
        <p:spPr>
          <a:ln/>
        </p:spPr>
        <p:txBody>
          <a:bodyPr/>
          <a:lstStyle>
            <a:lvl1pPr>
              <a:defRPr/>
            </a:lvl1pPr>
          </a:lstStyle>
          <a:p>
            <a:pPr>
              <a:defRPr/>
            </a:pPr>
            <a:fld id="{77868620-87F7-4F4B-8315-A11E3F458862}" type="slidenum">
              <a:rPr lang="hu-HU" altLang="hu-HU"/>
              <a:pPr>
                <a:defRPr/>
              </a:pPr>
              <a:t>‹#›</a:t>
            </a:fld>
            <a:endParaRPr lang="hu-HU" altLang="hu-HU"/>
          </a:p>
        </p:txBody>
      </p:sp>
    </p:spTree>
    <p:extLst>
      <p:ext uri="{BB962C8B-B14F-4D97-AF65-F5344CB8AC3E}">
        <p14:creationId xmlns:p14="http://schemas.microsoft.com/office/powerpoint/2010/main" val="2222468225"/>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a:t>Mintacím szerkesztése</a:t>
            </a:r>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Rectangle 4"/>
          <p:cNvSpPr>
            <a:spLocks noGrp="1" noChangeArrowheads="1"/>
          </p:cNvSpPr>
          <p:nvPr>
            <p:ph type="dt" sz="half" idx="10"/>
          </p:nvPr>
        </p:nvSpPr>
        <p:spPr>
          <a:ln/>
        </p:spPr>
        <p:txBody>
          <a:bodyPr/>
          <a:lstStyle>
            <a:lvl1pPr>
              <a:defRPr/>
            </a:lvl1pPr>
          </a:lstStyle>
          <a:p>
            <a:pPr>
              <a:defRPr/>
            </a:pPr>
            <a:endParaRPr lang="hu-HU" altLang="hu-HU"/>
          </a:p>
        </p:txBody>
      </p:sp>
      <p:sp>
        <p:nvSpPr>
          <p:cNvPr id="5" name="Rectangle 5"/>
          <p:cNvSpPr>
            <a:spLocks noGrp="1" noChangeArrowheads="1"/>
          </p:cNvSpPr>
          <p:nvPr>
            <p:ph type="ftr" sz="quarter" idx="11"/>
          </p:nvPr>
        </p:nvSpPr>
        <p:spPr>
          <a:ln/>
        </p:spPr>
        <p:txBody>
          <a:bodyPr/>
          <a:lstStyle>
            <a:lvl1pPr>
              <a:defRPr/>
            </a:lvl1pPr>
          </a:lstStyle>
          <a:p>
            <a:pPr>
              <a:defRPr/>
            </a:pPr>
            <a:endParaRPr lang="hu-HU" altLang="hu-HU"/>
          </a:p>
        </p:txBody>
      </p:sp>
      <p:sp>
        <p:nvSpPr>
          <p:cNvPr id="6" name="Rectangle 6"/>
          <p:cNvSpPr>
            <a:spLocks noGrp="1" noChangeArrowheads="1"/>
          </p:cNvSpPr>
          <p:nvPr>
            <p:ph type="sldNum" sz="quarter" idx="12"/>
          </p:nvPr>
        </p:nvSpPr>
        <p:spPr>
          <a:ln/>
        </p:spPr>
        <p:txBody>
          <a:bodyPr/>
          <a:lstStyle>
            <a:lvl1pPr>
              <a:defRPr/>
            </a:lvl1pPr>
          </a:lstStyle>
          <a:p>
            <a:pPr>
              <a:defRPr/>
            </a:pPr>
            <a:fld id="{CB35981A-0926-41EF-BC1C-62A6354A7C0E}" type="slidenum">
              <a:rPr lang="hu-HU" altLang="hu-HU"/>
              <a:pPr>
                <a:defRPr/>
              </a:pPr>
              <a:t>‹#›</a:t>
            </a:fld>
            <a:endParaRPr lang="hu-HU" altLang="hu-HU"/>
          </a:p>
        </p:txBody>
      </p:sp>
    </p:spTree>
    <p:extLst>
      <p:ext uri="{BB962C8B-B14F-4D97-AF65-F5344CB8AC3E}">
        <p14:creationId xmlns:p14="http://schemas.microsoft.com/office/powerpoint/2010/main" val="80009617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Tartalom">
    <p:spTree>
      <p:nvGrpSpPr>
        <p:cNvPr id="1" name=""/>
        <p:cNvGrpSpPr/>
        <p:nvPr/>
      </p:nvGrpSpPr>
      <p:grpSpPr>
        <a:xfrm>
          <a:off x="0" y="0"/>
          <a:ext cx="0" cy="0"/>
          <a:chOff x="0" y="0"/>
          <a:chExt cx="0" cy="0"/>
        </a:xfrm>
      </p:grpSpPr>
      <p:sp>
        <p:nvSpPr>
          <p:cNvPr id="2" name="Tartalom helye 1"/>
          <p:cNvSpPr>
            <a:spLocks noGrp="1"/>
          </p:cNvSpPr>
          <p:nvPr>
            <p:ph/>
          </p:nvPr>
        </p:nvSpPr>
        <p:spPr>
          <a:xfrm>
            <a:off x="457200" y="274638"/>
            <a:ext cx="8229600" cy="5851525"/>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3" name="Rectangle 4"/>
          <p:cNvSpPr>
            <a:spLocks noGrp="1" noChangeArrowheads="1"/>
          </p:cNvSpPr>
          <p:nvPr>
            <p:ph type="dt" sz="half" idx="10"/>
          </p:nvPr>
        </p:nvSpPr>
        <p:spPr>
          <a:ln/>
        </p:spPr>
        <p:txBody>
          <a:bodyPr/>
          <a:lstStyle>
            <a:lvl1pPr>
              <a:defRPr/>
            </a:lvl1pPr>
          </a:lstStyle>
          <a:p>
            <a:pPr>
              <a:defRPr/>
            </a:pPr>
            <a:endParaRPr lang="hu-HU" altLang="hu-HU"/>
          </a:p>
        </p:txBody>
      </p:sp>
      <p:sp>
        <p:nvSpPr>
          <p:cNvPr id="4" name="Rectangle 5"/>
          <p:cNvSpPr>
            <a:spLocks noGrp="1" noChangeArrowheads="1"/>
          </p:cNvSpPr>
          <p:nvPr>
            <p:ph type="ftr" sz="quarter" idx="11"/>
          </p:nvPr>
        </p:nvSpPr>
        <p:spPr>
          <a:ln/>
        </p:spPr>
        <p:txBody>
          <a:bodyPr/>
          <a:lstStyle>
            <a:lvl1pPr>
              <a:defRPr/>
            </a:lvl1pPr>
          </a:lstStyle>
          <a:p>
            <a:pPr>
              <a:defRPr/>
            </a:pPr>
            <a:endParaRPr lang="hu-HU" altLang="hu-HU"/>
          </a:p>
        </p:txBody>
      </p:sp>
      <p:sp>
        <p:nvSpPr>
          <p:cNvPr id="5" name="Rectangle 6"/>
          <p:cNvSpPr>
            <a:spLocks noGrp="1" noChangeArrowheads="1"/>
          </p:cNvSpPr>
          <p:nvPr>
            <p:ph type="sldNum" sz="quarter" idx="12"/>
          </p:nvPr>
        </p:nvSpPr>
        <p:spPr>
          <a:ln/>
        </p:spPr>
        <p:txBody>
          <a:bodyPr/>
          <a:lstStyle>
            <a:lvl1pPr>
              <a:defRPr/>
            </a:lvl1pPr>
          </a:lstStyle>
          <a:p>
            <a:pPr>
              <a:defRPr/>
            </a:pPr>
            <a:fld id="{D6CDE375-CF98-4F14-994C-8CA60EB98714}" type="slidenum">
              <a:rPr lang="hu-HU" altLang="hu-HU"/>
              <a:pPr>
                <a:defRPr/>
              </a:pPr>
              <a:t>‹#›</a:t>
            </a:fld>
            <a:endParaRPr lang="hu-HU" altLang="hu-HU"/>
          </a:p>
        </p:txBody>
      </p:sp>
    </p:spTree>
    <p:extLst>
      <p:ext uri="{BB962C8B-B14F-4D97-AF65-F5344CB8AC3E}">
        <p14:creationId xmlns:p14="http://schemas.microsoft.com/office/powerpoint/2010/main" val="83265593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Cím, 1 nagy és 2 kisebb tartalomrész">
    <p:spTree>
      <p:nvGrpSpPr>
        <p:cNvPr id="1" name=""/>
        <p:cNvGrpSpPr/>
        <p:nvPr/>
      </p:nvGrpSpPr>
      <p:grpSpPr>
        <a:xfrm>
          <a:off x="0" y="0"/>
          <a:ext cx="0" cy="0"/>
          <a:chOff x="0" y="0"/>
          <a:chExt cx="0" cy="0"/>
        </a:xfrm>
      </p:grpSpPr>
      <p:sp>
        <p:nvSpPr>
          <p:cNvPr id="2" name="Cím 1"/>
          <p:cNvSpPr>
            <a:spLocks noGrp="1"/>
          </p:cNvSpPr>
          <p:nvPr>
            <p:ph type="title"/>
          </p:nvPr>
        </p:nvSpPr>
        <p:spPr>
          <a:xfrm>
            <a:off x="457200" y="274638"/>
            <a:ext cx="8229600" cy="1143000"/>
          </a:xfrm>
        </p:spPr>
        <p:txBody>
          <a:bodyPr/>
          <a:lstStyle/>
          <a:p>
            <a:r>
              <a:rPr lang="hu-HU"/>
              <a:t>Mintacím szerkesztése</a:t>
            </a:r>
          </a:p>
        </p:txBody>
      </p:sp>
      <p:sp>
        <p:nvSpPr>
          <p:cNvPr id="3" name="Tartalom helye 2"/>
          <p:cNvSpPr>
            <a:spLocks noGrp="1"/>
          </p:cNvSpPr>
          <p:nvPr>
            <p:ph sz="half" idx="1"/>
          </p:nvPr>
        </p:nvSpPr>
        <p:spPr>
          <a:xfrm>
            <a:off x="457200" y="1600200"/>
            <a:ext cx="4038600" cy="4525963"/>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4" name="Tartalom helye 3"/>
          <p:cNvSpPr>
            <a:spLocks noGrp="1"/>
          </p:cNvSpPr>
          <p:nvPr>
            <p:ph sz="quarter" idx="2"/>
          </p:nvPr>
        </p:nvSpPr>
        <p:spPr>
          <a:xfrm>
            <a:off x="4648200" y="1600200"/>
            <a:ext cx="4038600" cy="21859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5" name="Tartalom helye 4"/>
          <p:cNvSpPr>
            <a:spLocks noGrp="1"/>
          </p:cNvSpPr>
          <p:nvPr>
            <p:ph sz="quarter" idx="3"/>
          </p:nvPr>
        </p:nvSpPr>
        <p:spPr>
          <a:xfrm>
            <a:off x="4648200" y="3938588"/>
            <a:ext cx="4038600" cy="2187575"/>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p>
        </p:txBody>
      </p:sp>
      <p:sp>
        <p:nvSpPr>
          <p:cNvPr id="6" name="Rectangle 4"/>
          <p:cNvSpPr>
            <a:spLocks noGrp="1" noChangeArrowheads="1"/>
          </p:cNvSpPr>
          <p:nvPr>
            <p:ph type="dt" sz="half" idx="10"/>
          </p:nvPr>
        </p:nvSpPr>
        <p:spPr>
          <a:ln/>
        </p:spPr>
        <p:txBody>
          <a:bodyPr/>
          <a:lstStyle>
            <a:lvl1pPr>
              <a:defRPr/>
            </a:lvl1pPr>
          </a:lstStyle>
          <a:p>
            <a:pPr>
              <a:defRPr/>
            </a:pPr>
            <a:endParaRPr lang="hu-HU" altLang="hu-HU"/>
          </a:p>
        </p:txBody>
      </p:sp>
      <p:sp>
        <p:nvSpPr>
          <p:cNvPr id="7" name="Rectangle 5"/>
          <p:cNvSpPr>
            <a:spLocks noGrp="1" noChangeArrowheads="1"/>
          </p:cNvSpPr>
          <p:nvPr>
            <p:ph type="ftr" sz="quarter" idx="11"/>
          </p:nvPr>
        </p:nvSpPr>
        <p:spPr>
          <a:ln/>
        </p:spPr>
        <p:txBody>
          <a:bodyPr/>
          <a:lstStyle>
            <a:lvl1pPr>
              <a:defRPr/>
            </a:lvl1pPr>
          </a:lstStyle>
          <a:p>
            <a:pPr>
              <a:defRPr/>
            </a:pPr>
            <a:endParaRPr lang="hu-HU" altLang="hu-HU"/>
          </a:p>
        </p:txBody>
      </p:sp>
      <p:sp>
        <p:nvSpPr>
          <p:cNvPr id="8" name="Rectangle 6"/>
          <p:cNvSpPr>
            <a:spLocks noGrp="1" noChangeArrowheads="1"/>
          </p:cNvSpPr>
          <p:nvPr>
            <p:ph type="sldNum" sz="quarter" idx="12"/>
          </p:nvPr>
        </p:nvSpPr>
        <p:spPr>
          <a:ln/>
        </p:spPr>
        <p:txBody>
          <a:bodyPr/>
          <a:lstStyle>
            <a:lvl1pPr>
              <a:defRPr/>
            </a:lvl1pPr>
          </a:lstStyle>
          <a:p>
            <a:pPr>
              <a:defRPr/>
            </a:pPr>
            <a:fld id="{59DF3383-1A2C-45FA-BA51-F89E767E00EE}" type="slidenum">
              <a:rPr lang="hu-HU" altLang="hu-HU"/>
              <a:pPr>
                <a:defRPr/>
              </a:pPr>
              <a:t>‹#›</a:t>
            </a:fld>
            <a:endParaRPr lang="hu-HU" altLang="hu-HU"/>
          </a:p>
        </p:txBody>
      </p:sp>
    </p:spTree>
    <p:extLst>
      <p:ext uri="{BB962C8B-B14F-4D97-AF65-F5344CB8AC3E}">
        <p14:creationId xmlns:p14="http://schemas.microsoft.com/office/powerpoint/2010/main" val="229345874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hu-HU" altLang="hu-HU"/>
              <a:t>Mintacím szerkesztése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hu-HU" altLang="hu-HU"/>
              <a:t>Mintaszöveg szerkesztése</a:t>
            </a:r>
          </a:p>
          <a:p>
            <a:pPr lvl="1"/>
            <a:r>
              <a:rPr lang="hu-HU" altLang="hu-HU"/>
              <a:t>Második szint</a:t>
            </a:r>
          </a:p>
          <a:p>
            <a:pPr lvl="2"/>
            <a:r>
              <a:rPr lang="hu-HU" altLang="hu-HU"/>
              <a:t>Harmadik szint</a:t>
            </a:r>
          </a:p>
          <a:p>
            <a:pPr lvl="3"/>
            <a:r>
              <a:rPr lang="hu-HU" altLang="hu-HU"/>
              <a:t>Negyedik szint</a:t>
            </a:r>
          </a:p>
          <a:p>
            <a:pPr lvl="4"/>
            <a:r>
              <a:rPr lang="hu-HU" altLang="hu-HU"/>
              <a:t>Ötödik szint</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hu-HU" altLang="hu-H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hu-HU" altLang="hu-H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A5D716FE-495E-4433-A731-E08EACDDEE6A}" type="slidenum">
              <a:rPr lang="hu-HU" altLang="hu-HU"/>
              <a:pPr>
                <a:defRPr/>
              </a:pPr>
              <a:t>‹#›</a:t>
            </a:fld>
            <a:endParaRPr lang="hu-HU" altLang="hu-H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gif"/></Relationships>
</file>

<file path=ppt/slides/_rels/slide12.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7.gif"/><Relationship Id="rId4" Type="http://schemas.openxmlformats.org/officeDocument/2006/relationships/image" Target="../media/image26.gif"/></Relationships>
</file>

<file path=ppt/slides/_rels/slide1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jpg"/><Relationship Id="rId1" Type="http://schemas.openxmlformats.org/officeDocument/2006/relationships/slideLayout" Target="../slideLayouts/slideLayout2.xml"/><Relationship Id="rId5" Type="http://schemas.openxmlformats.org/officeDocument/2006/relationships/image" Target="../media/image46.gif"/><Relationship Id="rId4"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9.gif"/><Relationship Id="rId5" Type="http://schemas.openxmlformats.org/officeDocument/2006/relationships/image" Target="../media/image48.gif"/><Relationship Id="rId4" Type="http://schemas.openxmlformats.org/officeDocument/2006/relationships/image" Target="../media/image47.gif"/></Relationships>
</file>

<file path=ppt/slides/_rels/slide25.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 Id="rId4" Type="http://schemas.openxmlformats.org/officeDocument/2006/relationships/image" Target="../media/image54.jpg"/></Relationships>
</file>

<file path=ppt/slides/_rels/slide2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1.gif"/></Relationships>
</file>

<file path=ppt/slides/_rels/slide3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65.jpeg"/><Relationship Id="rId4" Type="http://schemas.openxmlformats.org/officeDocument/2006/relationships/image" Target="../media/image64.gif"/></Relationships>
</file>

<file path=ppt/slides/_rels/slide3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7.gif"/></Relationships>
</file>

<file path=ppt/slides/_rels/slide3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27088" y="-100013"/>
            <a:ext cx="7772400" cy="1470026"/>
          </a:xfrm>
        </p:spPr>
        <p:txBody>
          <a:bodyPr anchor="ctr"/>
          <a:lstStyle/>
          <a:p>
            <a:pPr eaLnBrk="1" hangingPunct="1">
              <a:defRPr/>
            </a:pPr>
            <a:r>
              <a:rPr lang="hu-HU" altLang="hu-HU" sz="4800" dirty="0">
                <a:effectLst>
                  <a:outerShdw blurRad="38100" dist="38100" dir="2700000" algn="tl">
                    <a:srgbClr val="C0C0C0"/>
                  </a:outerShdw>
                </a:effectLst>
                <a:latin typeface="Arial Black" panose="020B0A04020102020204" pitchFamily="34" charset="0"/>
              </a:rPr>
              <a:t>Az első világháború</a:t>
            </a:r>
            <a:r>
              <a:rPr lang="hu-HU" altLang="hu-HU" sz="4400" dirty="0"/>
              <a:t> </a:t>
            </a:r>
            <a:br>
              <a:rPr lang="hu-HU" altLang="hu-HU" sz="4400" dirty="0"/>
            </a:br>
            <a:r>
              <a:rPr lang="hu-HU" altLang="hu-HU" sz="3600" dirty="0">
                <a:latin typeface="Arial Black" panose="020B0A04020102020204" pitchFamily="34" charset="0"/>
              </a:rPr>
              <a:t>1914-1918</a:t>
            </a:r>
          </a:p>
        </p:txBody>
      </p:sp>
      <p:pic>
        <p:nvPicPr>
          <p:cNvPr id="5" name="Kép 4">
            <a:extLst>
              <a:ext uri="{FF2B5EF4-FFF2-40B4-BE49-F238E27FC236}">
                <a16:creationId xmlns:a16="http://schemas.microsoft.com/office/drawing/2014/main" id="{E6371B0A-857B-4983-9AA3-6414758073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628800"/>
            <a:ext cx="9144000" cy="4511615"/>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188913"/>
            <a:ext cx="8229600" cy="503237"/>
          </a:xfrm>
        </p:spPr>
        <p:txBody>
          <a:bodyPr/>
          <a:lstStyle/>
          <a:p>
            <a:pPr eaLnBrk="1" hangingPunct="1">
              <a:defRPr/>
            </a:pPr>
            <a:r>
              <a:rPr lang="hu-HU" altLang="hu-HU" sz="3600" b="1" u="sng" dirty="0">
                <a:effectLst>
                  <a:outerShdw blurRad="38100" dist="38100" dir="2700000" algn="tl">
                    <a:srgbClr val="C0C0C0"/>
                  </a:outerShdw>
                </a:effectLst>
              </a:rPr>
              <a:t>A szövetségi rendszerek kialakulása</a:t>
            </a:r>
          </a:p>
        </p:txBody>
      </p:sp>
      <p:sp>
        <p:nvSpPr>
          <p:cNvPr id="82947" name="Rectangle 3"/>
          <p:cNvSpPr>
            <a:spLocks noGrp="1" noChangeArrowheads="1"/>
          </p:cNvSpPr>
          <p:nvPr>
            <p:ph type="body" idx="1"/>
          </p:nvPr>
        </p:nvSpPr>
        <p:spPr>
          <a:xfrm>
            <a:off x="0" y="865188"/>
            <a:ext cx="4572000" cy="5145087"/>
          </a:xfrm>
        </p:spPr>
        <p:txBody>
          <a:bodyPr/>
          <a:lstStyle/>
          <a:p>
            <a:pPr eaLnBrk="1" hangingPunct="1">
              <a:buFontTx/>
              <a:buNone/>
              <a:defRPr/>
            </a:pPr>
            <a:r>
              <a:rPr lang="hu-HU" altLang="hu-HU" u="sng" dirty="0">
                <a:solidFill>
                  <a:schemeClr val="accent2"/>
                </a:solidFill>
                <a:effectLst>
                  <a:outerShdw blurRad="38100" dist="38100" dir="2700000" algn="tl">
                    <a:srgbClr val="C0C0C0"/>
                  </a:outerShdw>
                </a:effectLst>
              </a:rPr>
              <a:t>A Központi Hatalmak</a:t>
            </a:r>
          </a:p>
          <a:p>
            <a:pPr eaLnBrk="1" hangingPunct="1">
              <a:buFontTx/>
              <a:buNone/>
              <a:defRPr/>
            </a:pPr>
            <a:endParaRPr lang="hu-HU" altLang="hu-HU" sz="800" u="sng" dirty="0">
              <a:solidFill>
                <a:schemeClr val="accent2"/>
              </a:solidFill>
              <a:effectLst>
                <a:outerShdw blurRad="38100" dist="38100" dir="2700000" algn="tl">
                  <a:srgbClr val="C0C0C0"/>
                </a:outerShdw>
              </a:effectLst>
            </a:endParaRPr>
          </a:p>
          <a:p>
            <a:pPr eaLnBrk="1" hangingPunct="1">
              <a:buFontTx/>
              <a:buNone/>
              <a:defRPr/>
            </a:pPr>
            <a:r>
              <a:rPr lang="hu-HU" altLang="hu-HU" sz="2800" dirty="0">
                <a:effectLst>
                  <a:outerShdw blurRad="38100" dist="38100" dir="2700000" algn="tl">
                    <a:srgbClr val="C0C0C0"/>
                  </a:outerShdw>
                </a:effectLst>
              </a:rPr>
              <a:t>1879 Kettős Szövetség</a:t>
            </a:r>
          </a:p>
          <a:p>
            <a:pPr eaLnBrk="1" hangingPunct="1">
              <a:buFontTx/>
              <a:buNone/>
              <a:defRPr/>
            </a:pPr>
            <a:r>
              <a:rPr lang="hu-HU" altLang="hu-HU" sz="2800" dirty="0">
                <a:effectLst>
                  <a:outerShdw blurRad="38100" dist="38100" dir="2700000" algn="tl">
                    <a:srgbClr val="C0C0C0"/>
                  </a:outerShdw>
                </a:effectLst>
              </a:rPr>
              <a:t>		(német-osztrák)</a:t>
            </a:r>
          </a:p>
          <a:p>
            <a:pPr eaLnBrk="1" hangingPunct="1">
              <a:buFontTx/>
              <a:buNone/>
              <a:defRPr/>
            </a:pPr>
            <a:endParaRPr lang="hu-HU" altLang="hu-HU" sz="1000" dirty="0">
              <a:effectLst>
                <a:outerShdw blurRad="38100" dist="38100" dir="2700000" algn="tl">
                  <a:srgbClr val="C0C0C0"/>
                </a:outerShdw>
              </a:effectLst>
            </a:endParaRPr>
          </a:p>
          <a:p>
            <a:pPr eaLnBrk="1" hangingPunct="1">
              <a:buFontTx/>
              <a:buNone/>
              <a:defRPr/>
            </a:pPr>
            <a:r>
              <a:rPr lang="hu-HU" altLang="hu-HU" sz="2800" dirty="0">
                <a:effectLst>
                  <a:outerShdw blurRad="38100" dist="38100" dir="2700000" algn="tl">
                    <a:srgbClr val="C0C0C0"/>
                  </a:outerShdw>
                </a:effectLst>
              </a:rPr>
              <a:t>1882 Hármas Szövetség</a:t>
            </a:r>
          </a:p>
          <a:p>
            <a:pPr eaLnBrk="1" hangingPunct="1">
              <a:buFontTx/>
              <a:buNone/>
              <a:defRPr/>
            </a:pPr>
            <a:r>
              <a:rPr lang="hu-HU" altLang="hu-HU" sz="2800" dirty="0">
                <a:effectLst>
                  <a:outerShdw blurRad="38100" dist="38100" dir="2700000" algn="tl">
                    <a:srgbClr val="C0C0C0"/>
                  </a:outerShdw>
                </a:effectLst>
              </a:rPr>
              <a:t>	(német-osztrák-olasz)</a:t>
            </a:r>
          </a:p>
          <a:p>
            <a:pPr eaLnBrk="1" hangingPunct="1">
              <a:buFontTx/>
              <a:buNone/>
              <a:defRPr/>
            </a:pPr>
            <a:endParaRPr lang="hu-HU" altLang="hu-HU" sz="500" dirty="0">
              <a:effectLst>
                <a:outerShdw blurRad="38100" dist="38100" dir="2700000" algn="tl">
                  <a:srgbClr val="C0C0C0"/>
                </a:outerShdw>
              </a:effectLst>
            </a:endParaRPr>
          </a:p>
          <a:p>
            <a:pPr eaLnBrk="1" hangingPunct="1">
              <a:buFontTx/>
              <a:buNone/>
              <a:defRPr/>
            </a:pPr>
            <a:r>
              <a:rPr lang="hu-HU" altLang="hu-HU" sz="2800" dirty="0">
                <a:effectLst>
                  <a:outerShdw blurRad="38100" dist="38100" dir="2700000" algn="tl">
                    <a:srgbClr val="C0C0C0"/>
                  </a:outerShdw>
                </a:effectLst>
              </a:rPr>
              <a:t>1883 Románia csatlakozik</a:t>
            </a:r>
          </a:p>
        </p:txBody>
      </p:sp>
      <p:sp>
        <p:nvSpPr>
          <p:cNvPr id="82948" name="Text Box 4"/>
          <p:cNvSpPr txBox="1">
            <a:spLocks noChangeArrowheads="1"/>
          </p:cNvSpPr>
          <p:nvPr/>
        </p:nvSpPr>
        <p:spPr bwMode="auto">
          <a:xfrm>
            <a:off x="4643438" y="865188"/>
            <a:ext cx="4500562"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hu-HU" altLang="hu-HU" sz="3200" u="sng" dirty="0">
                <a:solidFill>
                  <a:schemeClr val="accent2"/>
                </a:solidFill>
                <a:effectLst>
                  <a:outerShdw blurRad="38100" dist="38100" dir="2700000" algn="tl">
                    <a:srgbClr val="C0C0C0"/>
                  </a:outerShdw>
                </a:effectLst>
              </a:rPr>
              <a:t>Az Antant hatalmak</a:t>
            </a:r>
          </a:p>
          <a:p>
            <a:pPr eaLnBrk="1" hangingPunct="1">
              <a:defRPr/>
            </a:pPr>
            <a:endParaRPr lang="hu-HU" altLang="hu-HU" sz="1000" u="sng" dirty="0">
              <a:solidFill>
                <a:schemeClr val="accent2"/>
              </a:solidFill>
              <a:effectLst>
                <a:outerShdw blurRad="38100" dist="38100" dir="2700000" algn="tl">
                  <a:srgbClr val="C0C0C0"/>
                </a:outerShdw>
              </a:effectLst>
            </a:endParaRPr>
          </a:p>
          <a:p>
            <a:pPr eaLnBrk="1" hangingPunct="1">
              <a:defRPr/>
            </a:pPr>
            <a:r>
              <a:rPr lang="hu-HU" altLang="hu-HU" sz="2800" dirty="0">
                <a:effectLst>
                  <a:outerShdw blurRad="38100" dist="38100" dir="2700000" algn="tl">
                    <a:srgbClr val="C0C0C0"/>
                  </a:outerShdw>
                </a:effectLst>
              </a:rPr>
              <a:t>1893 francia-orosz </a:t>
            </a:r>
            <a:r>
              <a:rPr lang="hu-HU" altLang="hu-HU" sz="2800" dirty="0" err="1">
                <a:effectLst>
                  <a:outerShdw blurRad="38100" dist="38100" dir="2700000" algn="tl">
                    <a:srgbClr val="C0C0C0"/>
                  </a:outerShdw>
                </a:effectLst>
              </a:rPr>
              <a:t>szöv</a:t>
            </a:r>
            <a:r>
              <a:rPr lang="hu-HU" altLang="hu-HU" sz="2800" dirty="0">
                <a:effectLst>
                  <a:outerShdw blurRad="38100" dist="38100" dir="2700000" algn="tl">
                    <a:srgbClr val="C0C0C0"/>
                  </a:outerShdw>
                </a:effectLst>
              </a:rPr>
              <a:t>.</a:t>
            </a:r>
          </a:p>
          <a:p>
            <a:pPr eaLnBrk="1" hangingPunct="1">
              <a:defRPr/>
            </a:pPr>
            <a:r>
              <a:rPr lang="hu-HU" altLang="hu-HU" sz="2600" dirty="0"/>
              <a:t>(a teljes </a:t>
            </a:r>
            <a:r>
              <a:rPr lang="hu-HU" altLang="hu-HU" sz="2600" dirty="0" err="1"/>
              <a:t>elszigetelődés</a:t>
            </a:r>
            <a:r>
              <a:rPr lang="hu-HU" altLang="hu-HU" sz="2600" dirty="0"/>
              <a:t> ellen)</a:t>
            </a:r>
          </a:p>
          <a:p>
            <a:pPr eaLnBrk="1" hangingPunct="1">
              <a:defRPr/>
            </a:pPr>
            <a:endParaRPr lang="hu-HU" altLang="hu-HU" sz="2800" dirty="0">
              <a:effectLst>
                <a:outerShdw blurRad="38100" dist="38100" dir="2700000" algn="tl">
                  <a:srgbClr val="C0C0C0"/>
                </a:outerShdw>
              </a:effectLst>
            </a:endParaRPr>
          </a:p>
          <a:p>
            <a:pPr eaLnBrk="1" hangingPunct="1">
              <a:defRPr/>
            </a:pPr>
            <a:r>
              <a:rPr lang="hu-HU" altLang="hu-HU" sz="2800" dirty="0">
                <a:effectLst>
                  <a:outerShdw blurRad="38100" dist="38100" dir="2700000" algn="tl">
                    <a:srgbClr val="C0C0C0"/>
                  </a:outerShdw>
                </a:effectLst>
              </a:rPr>
              <a:t>1904 </a:t>
            </a:r>
            <a:r>
              <a:rPr lang="hu-HU" altLang="hu-HU" sz="2800" dirty="0" err="1">
                <a:effectLst>
                  <a:outerShdw blurRad="38100" dist="38100" dir="2700000" algn="tl">
                    <a:srgbClr val="C0C0C0"/>
                  </a:outerShdw>
                </a:effectLst>
              </a:rPr>
              <a:t>Entente</a:t>
            </a:r>
            <a:r>
              <a:rPr lang="hu-HU" altLang="hu-HU" sz="2800" dirty="0">
                <a:effectLst>
                  <a:outerShdw blurRad="38100" dist="38100" dir="2700000" algn="tl">
                    <a:srgbClr val="C0C0C0"/>
                  </a:outerShdw>
                </a:effectLst>
              </a:rPr>
              <a:t> </a:t>
            </a:r>
            <a:r>
              <a:rPr lang="hu-HU" altLang="hu-HU" sz="2800" dirty="0" err="1">
                <a:effectLst>
                  <a:outerShdw blurRad="38100" dist="38100" dir="2700000" algn="tl">
                    <a:srgbClr val="C0C0C0"/>
                  </a:outerShdw>
                </a:effectLst>
              </a:rPr>
              <a:t>Cordiale</a:t>
            </a:r>
            <a:endParaRPr lang="hu-HU" altLang="hu-HU" sz="2800" dirty="0">
              <a:effectLst>
                <a:outerShdw blurRad="38100" dist="38100" dir="2700000" algn="tl">
                  <a:srgbClr val="C0C0C0"/>
                </a:outerShdw>
              </a:effectLst>
            </a:endParaRPr>
          </a:p>
          <a:p>
            <a:pPr eaLnBrk="1" hangingPunct="1">
              <a:defRPr/>
            </a:pPr>
            <a:r>
              <a:rPr lang="hu-HU" altLang="hu-HU" sz="2800" dirty="0">
                <a:solidFill>
                  <a:srgbClr val="CC0000"/>
                </a:solidFill>
                <a:effectLst>
                  <a:outerShdw blurRad="38100" dist="38100" dir="2700000" algn="tl">
                    <a:srgbClr val="C0C0C0"/>
                  </a:outerShdw>
                </a:effectLst>
              </a:rPr>
              <a:t>Antant</a:t>
            </a:r>
            <a:r>
              <a:rPr lang="hu-HU" altLang="hu-HU" sz="2800" dirty="0">
                <a:effectLst>
                  <a:outerShdw blurRad="38100" dist="38100" dir="2700000" algn="tl">
                    <a:srgbClr val="C0C0C0"/>
                  </a:outerShdw>
                </a:effectLst>
              </a:rPr>
              <a:t>: francia-angol </a:t>
            </a:r>
            <a:r>
              <a:rPr lang="hu-HU" altLang="hu-HU" sz="2800" dirty="0" err="1">
                <a:effectLst>
                  <a:outerShdw blurRad="38100" dist="38100" dir="2700000" algn="tl">
                    <a:srgbClr val="C0C0C0"/>
                  </a:outerShdw>
                </a:effectLst>
              </a:rPr>
              <a:t>szöv</a:t>
            </a:r>
            <a:r>
              <a:rPr lang="hu-HU" altLang="hu-HU" sz="2800" dirty="0">
                <a:effectLst>
                  <a:outerShdw blurRad="38100" dist="38100" dir="2700000" algn="tl">
                    <a:srgbClr val="C0C0C0"/>
                  </a:outerShdw>
                </a:effectLst>
              </a:rPr>
              <a:t>.</a:t>
            </a:r>
          </a:p>
          <a:p>
            <a:pPr eaLnBrk="1" hangingPunct="1">
              <a:defRPr/>
            </a:pPr>
            <a:endParaRPr lang="hu-HU" altLang="hu-HU" dirty="0">
              <a:effectLst>
                <a:outerShdw blurRad="38100" dist="38100" dir="2700000" algn="tl">
                  <a:srgbClr val="C0C0C0"/>
                </a:outerShdw>
              </a:effectLst>
            </a:endParaRPr>
          </a:p>
          <a:p>
            <a:pPr eaLnBrk="1" hangingPunct="1">
              <a:defRPr/>
            </a:pPr>
            <a:r>
              <a:rPr lang="hu-HU" altLang="hu-HU" sz="2800" dirty="0">
                <a:effectLst>
                  <a:outerShdw blurRad="38100" dist="38100" dir="2700000" algn="tl">
                    <a:srgbClr val="C0C0C0"/>
                  </a:outerShdw>
                </a:effectLst>
              </a:rPr>
              <a:t>1907 angol-orosz </a:t>
            </a:r>
            <a:r>
              <a:rPr lang="hu-HU" altLang="hu-HU" sz="2800" dirty="0" err="1">
                <a:effectLst>
                  <a:outerShdw blurRad="38100" dist="38100" dir="2700000" algn="tl">
                    <a:srgbClr val="C0C0C0"/>
                  </a:outerShdw>
                </a:effectLst>
              </a:rPr>
              <a:t>szöv</a:t>
            </a:r>
            <a:r>
              <a:rPr lang="hu-HU" altLang="hu-HU" sz="2800" dirty="0">
                <a:effectLst>
                  <a:outerShdw blurRad="38100" dist="38100" dir="2700000" algn="tl">
                    <a:srgbClr val="C0C0C0"/>
                  </a:outerShdw>
                </a:effectLst>
              </a:rPr>
              <a:t>.</a:t>
            </a:r>
          </a:p>
          <a:p>
            <a:pPr eaLnBrk="1" hangingPunct="1">
              <a:defRPr/>
            </a:pPr>
            <a:endParaRPr lang="hu-HU" altLang="hu-HU" sz="2800" dirty="0">
              <a:effectLst>
                <a:outerShdw blurRad="38100" dist="38100" dir="2700000" algn="tl">
                  <a:srgbClr val="C0C0C0"/>
                </a:outerShdw>
              </a:effectLst>
            </a:endParaRPr>
          </a:p>
          <a:p>
            <a:pPr eaLnBrk="1" hangingPunct="1">
              <a:defRPr/>
            </a:pPr>
            <a:endParaRPr lang="hu-HU" altLang="hu-HU" sz="2800" dirty="0"/>
          </a:p>
        </p:txBody>
      </p:sp>
      <p:pic>
        <p:nvPicPr>
          <p:cNvPr id="2" name="Kép 1"/>
          <p:cNvPicPr>
            <a:picLocks noChangeAspect="1"/>
          </p:cNvPicPr>
          <p:nvPr/>
        </p:nvPicPr>
        <p:blipFill>
          <a:blip r:embed="rId3"/>
          <a:stretch>
            <a:fillRect/>
          </a:stretch>
        </p:blipFill>
        <p:spPr>
          <a:xfrm>
            <a:off x="2286000" y="4552950"/>
            <a:ext cx="1709738" cy="1136650"/>
          </a:xfrm>
          <a:prstGeom prst="rect">
            <a:avLst/>
          </a:prstGeom>
          <a:ln w="12700">
            <a:solidFill>
              <a:schemeClr val="accent4"/>
            </a:solidFill>
          </a:ln>
        </p:spPr>
      </p:pic>
      <p:pic>
        <p:nvPicPr>
          <p:cNvPr id="3" name="Kép 2"/>
          <p:cNvPicPr>
            <a:picLocks noChangeAspect="1"/>
          </p:cNvPicPr>
          <p:nvPr/>
        </p:nvPicPr>
        <p:blipFill>
          <a:blip r:embed="rId4"/>
          <a:stretch>
            <a:fillRect/>
          </a:stretch>
        </p:blipFill>
        <p:spPr>
          <a:xfrm>
            <a:off x="134938" y="4552950"/>
            <a:ext cx="1854200" cy="1112838"/>
          </a:xfrm>
          <a:prstGeom prst="rect">
            <a:avLst/>
          </a:prstGeom>
          <a:ln w="19050">
            <a:solidFill>
              <a:schemeClr val="accent4"/>
            </a:solidFill>
          </a:ln>
        </p:spPr>
      </p:pic>
      <p:pic>
        <p:nvPicPr>
          <p:cNvPr id="4" name="Kép 3"/>
          <p:cNvPicPr>
            <a:picLocks noChangeAspect="1"/>
          </p:cNvPicPr>
          <p:nvPr/>
        </p:nvPicPr>
        <p:blipFill>
          <a:blip r:embed="rId5"/>
          <a:stretch>
            <a:fillRect/>
          </a:stretch>
        </p:blipFill>
        <p:spPr>
          <a:xfrm>
            <a:off x="414338" y="5854700"/>
            <a:ext cx="1503362" cy="1003300"/>
          </a:xfrm>
          <a:prstGeom prst="rect">
            <a:avLst/>
          </a:prstGeom>
          <a:ln w="15875">
            <a:solidFill>
              <a:schemeClr val="accent4"/>
            </a:solidFill>
          </a:ln>
        </p:spPr>
      </p:pic>
      <p:pic>
        <p:nvPicPr>
          <p:cNvPr id="5" name="Kép 4"/>
          <p:cNvPicPr>
            <a:picLocks noChangeAspect="1"/>
          </p:cNvPicPr>
          <p:nvPr/>
        </p:nvPicPr>
        <p:blipFill>
          <a:blip r:embed="rId6"/>
          <a:stretch>
            <a:fillRect/>
          </a:stretch>
        </p:blipFill>
        <p:spPr>
          <a:xfrm>
            <a:off x="2384425" y="5849938"/>
            <a:ext cx="1512888" cy="1008062"/>
          </a:xfrm>
          <a:prstGeom prst="rect">
            <a:avLst/>
          </a:prstGeom>
          <a:ln w="15875">
            <a:solidFill>
              <a:schemeClr val="accent4"/>
            </a:solidFill>
          </a:ln>
        </p:spPr>
      </p:pic>
      <p:pic>
        <p:nvPicPr>
          <p:cNvPr id="6" name="Kép 5"/>
          <p:cNvPicPr>
            <a:picLocks noChangeAspect="1"/>
          </p:cNvPicPr>
          <p:nvPr/>
        </p:nvPicPr>
        <p:blipFill>
          <a:blip r:embed="rId7"/>
          <a:stretch>
            <a:fillRect/>
          </a:stretch>
        </p:blipFill>
        <p:spPr>
          <a:xfrm>
            <a:off x="6057900" y="5807075"/>
            <a:ext cx="1671638" cy="1050925"/>
          </a:xfrm>
          <a:prstGeom prst="rect">
            <a:avLst/>
          </a:prstGeom>
          <a:ln w="15875">
            <a:solidFill>
              <a:schemeClr val="accent4"/>
            </a:solidFill>
          </a:ln>
        </p:spPr>
      </p:pic>
      <p:pic>
        <p:nvPicPr>
          <p:cNvPr id="7" name="Kép 6"/>
          <p:cNvPicPr>
            <a:picLocks noChangeAspect="1"/>
          </p:cNvPicPr>
          <p:nvPr/>
        </p:nvPicPr>
        <p:blipFill>
          <a:blip r:embed="rId8"/>
          <a:stretch>
            <a:fillRect/>
          </a:stretch>
        </p:blipFill>
        <p:spPr>
          <a:xfrm>
            <a:off x="4957763" y="4576763"/>
            <a:ext cx="1735137" cy="1147762"/>
          </a:xfrm>
          <a:prstGeom prst="rect">
            <a:avLst/>
          </a:prstGeom>
          <a:ln w="15875">
            <a:solidFill>
              <a:schemeClr val="accent4"/>
            </a:solidFill>
          </a:ln>
        </p:spPr>
      </p:pic>
      <p:pic>
        <p:nvPicPr>
          <p:cNvPr id="8" name="Kép 7"/>
          <p:cNvPicPr>
            <a:picLocks noChangeAspect="1"/>
          </p:cNvPicPr>
          <p:nvPr/>
        </p:nvPicPr>
        <p:blipFill>
          <a:blip r:embed="rId9"/>
          <a:stretch>
            <a:fillRect/>
          </a:stretch>
        </p:blipFill>
        <p:spPr>
          <a:xfrm>
            <a:off x="7092950" y="4552950"/>
            <a:ext cx="1752600" cy="1168400"/>
          </a:xfrm>
          <a:prstGeom prst="rect">
            <a:avLst/>
          </a:prstGeom>
          <a:ln w="15875">
            <a:solidFill>
              <a:schemeClr val="accent4"/>
            </a:solidFill>
          </a:ln>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Kép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4713" y="0"/>
            <a:ext cx="7731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églalap 1"/>
          <p:cNvSpPr/>
          <p:nvPr/>
        </p:nvSpPr>
        <p:spPr>
          <a:xfrm>
            <a:off x="258763" y="1412875"/>
            <a:ext cx="576262" cy="360363"/>
          </a:xfrm>
          <a:prstGeom prst="rect">
            <a:avLst/>
          </a:prstGeom>
          <a:solidFill>
            <a:srgbClr val="FF949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Téglalap 2"/>
          <p:cNvSpPr/>
          <p:nvPr/>
        </p:nvSpPr>
        <p:spPr>
          <a:xfrm>
            <a:off x="247650" y="1989138"/>
            <a:ext cx="576263" cy="360362"/>
          </a:xfrm>
          <a:prstGeom prst="rect">
            <a:avLst/>
          </a:prstGeom>
          <a:solidFill>
            <a:srgbClr val="32B3E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73" name="Szövegdoboz 3"/>
          <p:cNvSpPr txBox="1">
            <a:spLocks noChangeArrowheads="1"/>
          </p:cNvSpPr>
          <p:nvPr/>
        </p:nvSpPr>
        <p:spPr bwMode="auto">
          <a:xfrm>
            <a:off x="827088" y="1412875"/>
            <a:ext cx="23764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sk-SK" altLang="hu-HU" b="1"/>
              <a:t>Központi hatalmak</a:t>
            </a:r>
            <a:endParaRPr lang="en-US" altLang="hu-HU" b="1"/>
          </a:p>
        </p:txBody>
      </p:sp>
      <p:sp>
        <p:nvSpPr>
          <p:cNvPr id="7174" name="Szövegdoboz 4"/>
          <p:cNvSpPr txBox="1">
            <a:spLocks noChangeArrowheads="1"/>
          </p:cNvSpPr>
          <p:nvPr/>
        </p:nvSpPr>
        <p:spPr bwMode="auto">
          <a:xfrm>
            <a:off x="827088" y="1989138"/>
            <a:ext cx="1538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sk-SK" altLang="hu-HU" b="1"/>
              <a:t>Antant</a:t>
            </a:r>
            <a:endParaRPr lang="en-US" altLang="hu-HU" b="1"/>
          </a:p>
        </p:txBody>
      </p:sp>
      <p:sp>
        <p:nvSpPr>
          <p:cNvPr id="7175" name="Szövegdoboz 5"/>
          <p:cNvSpPr txBox="1">
            <a:spLocks noChangeArrowheads="1"/>
          </p:cNvSpPr>
          <p:nvPr/>
        </p:nvSpPr>
        <p:spPr bwMode="auto">
          <a:xfrm>
            <a:off x="811213" y="-7938"/>
            <a:ext cx="7848600"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sk-SK" altLang="hu-HU" sz="2300" b="1"/>
              <a:t>SZÖVETSÉGI RENDSZER A „NAGY HÁBORÚ“ ELŐTT</a:t>
            </a:r>
            <a:endParaRPr lang="en-US" altLang="hu-HU" sz="2300" b="1"/>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684213" y="0"/>
            <a:ext cx="8229600" cy="476250"/>
          </a:xfrm>
        </p:spPr>
        <p:txBody>
          <a:bodyPr/>
          <a:lstStyle/>
          <a:p>
            <a:pPr eaLnBrk="1" hangingPunct="1">
              <a:defRPr/>
            </a:pPr>
            <a:r>
              <a:rPr lang="hu-HU" altLang="hu-HU" sz="3500" u="sng" dirty="0">
                <a:effectLst>
                  <a:outerShdw blurRad="38100" dist="38100" dir="2700000" algn="tl">
                    <a:srgbClr val="C0C0C0"/>
                  </a:outerShdw>
                </a:effectLst>
              </a:rPr>
              <a:t>Erőviszonyok</a:t>
            </a:r>
          </a:p>
        </p:txBody>
      </p:sp>
      <p:sp>
        <p:nvSpPr>
          <p:cNvPr id="7172" name="Rectangle 4"/>
          <p:cNvSpPr>
            <a:spLocks noGrp="1" noChangeArrowheads="1"/>
          </p:cNvSpPr>
          <p:nvPr>
            <p:ph type="body" sz="half" idx="1"/>
          </p:nvPr>
        </p:nvSpPr>
        <p:spPr>
          <a:xfrm>
            <a:off x="107950" y="198438"/>
            <a:ext cx="4038600" cy="3946525"/>
          </a:xfrm>
        </p:spPr>
        <p:txBody>
          <a:bodyPr/>
          <a:lstStyle/>
          <a:p>
            <a:pPr eaLnBrk="1" hangingPunct="1">
              <a:buFontTx/>
              <a:buNone/>
              <a:defRPr/>
            </a:pPr>
            <a:r>
              <a:rPr lang="hu-HU" altLang="hu-HU" sz="2600" b="1" u="sng" dirty="0">
                <a:solidFill>
                  <a:srgbClr val="CC0000"/>
                </a:solidFill>
                <a:effectLst>
                  <a:outerShdw blurRad="38100" dist="38100" dir="2700000" algn="tl">
                    <a:srgbClr val="C0C0C0"/>
                  </a:outerShdw>
                </a:effectLst>
              </a:rPr>
              <a:t>Központi hatalmak</a:t>
            </a:r>
          </a:p>
          <a:p>
            <a:pPr eaLnBrk="1" hangingPunct="1">
              <a:defRPr/>
            </a:pPr>
            <a:r>
              <a:rPr lang="hu-HU" altLang="hu-HU" sz="2600" dirty="0"/>
              <a:t>Háború elején a </a:t>
            </a:r>
            <a:r>
              <a:rPr lang="hu-HU" altLang="hu-HU" sz="2600" dirty="0">
                <a:solidFill>
                  <a:schemeClr val="accent2"/>
                </a:solidFill>
              </a:rPr>
              <a:t>haderő</a:t>
            </a:r>
            <a:r>
              <a:rPr lang="hu-HU" altLang="hu-HU" sz="2600" dirty="0"/>
              <a:t>: 7 millió fő</a:t>
            </a:r>
          </a:p>
          <a:p>
            <a:pPr eaLnBrk="1" hangingPunct="1">
              <a:defRPr/>
            </a:pPr>
            <a:r>
              <a:rPr lang="hu-HU" altLang="hu-HU" sz="2600" dirty="0"/>
              <a:t>Háború végéig: </a:t>
            </a:r>
          </a:p>
          <a:p>
            <a:pPr eaLnBrk="1" hangingPunct="1">
              <a:buFontTx/>
              <a:buNone/>
              <a:defRPr/>
            </a:pPr>
            <a:r>
              <a:rPr lang="hu-HU" altLang="hu-HU" sz="2600" dirty="0"/>
              <a:t>	22 millió fő</a:t>
            </a:r>
          </a:p>
          <a:p>
            <a:pPr eaLnBrk="1" hangingPunct="1">
              <a:defRPr/>
            </a:pPr>
            <a:r>
              <a:rPr lang="hu-HU" altLang="hu-HU" sz="2600" dirty="0"/>
              <a:t>A háború költsége: 300 milliárd aranymárka</a:t>
            </a:r>
          </a:p>
          <a:p>
            <a:pPr eaLnBrk="1" hangingPunct="1">
              <a:defRPr/>
            </a:pPr>
            <a:r>
              <a:rPr lang="hu-HU" altLang="hu-HU" sz="2600" dirty="0"/>
              <a:t>Halottak: 3,4 millió</a:t>
            </a:r>
          </a:p>
          <a:p>
            <a:pPr eaLnBrk="1" hangingPunct="1">
              <a:defRPr/>
            </a:pPr>
            <a:endParaRPr lang="hu-HU" altLang="hu-HU" sz="2600" dirty="0"/>
          </a:p>
        </p:txBody>
      </p:sp>
      <p:sp>
        <p:nvSpPr>
          <p:cNvPr id="7173" name="Rectangle 5"/>
          <p:cNvSpPr>
            <a:spLocks noGrp="1" noChangeArrowheads="1"/>
          </p:cNvSpPr>
          <p:nvPr>
            <p:ph type="body" sz="half" idx="2"/>
          </p:nvPr>
        </p:nvSpPr>
        <p:spPr>
          <a:xfrm>
            <a:off x="5105400" y="188913"/>
            <a:ext cx="4038600" cy="4525962"/>
          </a:xfrm>
        </p:spPr>
        <p:txBody>
          <a:bodyPr/>
          <a:lstStyle/>
          <a:p>
            <a:pPr algn="ctr" eaLnBrk="1" hangingPunct="1">
              <a:buFontTx/>
              <a:buNone/>
              <a:defRPr/>
            </a:pPr>
            <a:r>
              <a:rPr lang="hu-HU" altLang="hu-HU" sz="2600" b="1" u="sng" dirty="0">
                <a:solidFill>
                  <a:srgbClr val="CC0000"/>
                </a:solidFill>
                <a:effectLst>
                  <a:outerShdw blurRad="38100" dist="38100" dir="2700000" algn="tl">
                    <a:srgbClr val="C0C0C0"/>
                  </a:outerShdw>
                </a:effectLst>
              </a:rPr>
              <a:t>Antant</a:t>
            </a:r>
          </a:p>
          <a:p>
            <a:pPr eaLnBrk="1" hangingPunct="1">
              <a:defRPr/>
            </a:pPr>
            <a:r>
              <a:rPr lang="hu-HU" altLang="hu-HU" sz="2600" dirty="0"/>
              <a:t>Háború elején a </a:t>
            </a:r>
            <a:r>
              <a:rPr lang="hu-HU" altLang="hu-HU" sz="2600" dirty="0">
                <a:solidFill>
                  <a:schemeClr val="accent2"/>
                </a:solidFill>
              </a:rPr>
              <a:t>haderő</a:t>
            </a:r>
            <a:r>
              <a:rPr lang="hu-HU" altLang="hu-HU" sz="2600" dirty="0"/>
              <a:t>: 12 millió fő</a:t>
            </a:r>
          </a:p>
          <a:p>
            <a:pPr eaLnBrk="1" hangingPunct="1">
              <a:defRPr/>
            </a:pPr>
            <a:r>
              <a:rPr lang="hu-HU" altLang="hu-HU" sz="2600" dirty="0"/>
              <a:t>Háború végéig: </a:t>
            </a:r>
          </a:p>
          <a:p>
            <a:pPr eaLnBrk="1" hangingPunct="1">
              <a:buFontTx/>
              <a:buNone/>
              <a:defRPr/>
            </a:pPr>
            <a:r>
              <a:rPr lang="hu-HU" altLang="hu-HU" sz="2600" dirty="0"/>
              <a:t>	35 millió fő</a:t>
            </a:r>
          </a:p>
          <a:p>
            <a:pPr eaLnBrk="1" hangingPunct="1">
              <a:defRPr/>
            </a:pPr>
            <a:r>
              <a:rPr lang="hu-HU" altLang="hu-HU" sz="2600" dirty="0"/>
              <a:t>A háború költsége: 700 milliárd aranymárka</a:t>
            </a:r>
          </a:p>
          <a:p>
            <a:pPr eaLnBrk="1" hangingPunct="1">
              <a:defRPr/>
            </a:pPr>
            <a:r>
              <a:rPr lang="hu-HU" altLang="hu-HU" sz="2600" dirty="0"/>
              <a:t>Halottak: 5 millió</a:t>
            </a:r>
          </a:p>
        </p:txBody>
      </p:sp>
      <p:pic>
        <p:nvPicPr>
          <p:cNvPr id="3" name="Kép 2">
            <a:extLst>
              <a:ext uri="{FF2B5EF4-FFF2-40B4-BE49-F238E27FC236}">
                <a16:creationId xmlns:a16="http://schemas.microsoft.com/office/drawing/2014/main" id="{DB8283C2-0D1E-4220-9F82-564EBAE4DA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8162" y="3933056"/>
            <a:ext cx="8067675" cy="3390900"/>
          </a:xfrm>
          <a:prstGeom prst="rect">
            <a:avLst/>
          </a:prstGeom>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311150" y="0"/>
            <a:ext cx="8229600" cy="633413"/>
          </a:xfrm>
        </p:spPr>
        <p:txBody>
          <a:bodyPr/>
          <a:lstStyle/>
          <a:p>
            <a:pPr eaLnBrk="1" hangingPunct="1">
              <a:defRPr/>
            </a:pPr>
            <a:r>
              <a:rPr lang="hu-HU" altLang="hu-HU" sz="3500" u="sng" dirty="0">
                <a:effectLst>
                  <a:outerShdw blurRad="38100" dist="38100" dir="2700000" algn="tl">
                    <a:srgbClr val="C0C0C0"/>
                  </a:outerShdw>
                </a:effectLst>
              </a:rPr>
              <a:t>Erőviszonyok</a:t>
            </a:r>
          </a:p>
        </p:txBody>
      </p:sp>
      <p:sp>
        <p:nvSpPr>
          <p:cNvPr id="87043" name="Rectangle 3"/>
          <p:cNvSpPr>
            <a:spLocks noGrp="1" noChangeArrowheads="1"/>
          </p:cNvSpPr>
          <p:nvPr>
            <p:ph type="body" sz="half" idx="1"/>
          </p:nvPr>
        </p:nvSpPr>
        <p:spPr>
          <a:xfrm>
            <a:off x="107950" y="695325"/>
            <a:ext cx="4038600" cy="4525963"/>
          </a:xfrm>
        </p:spPr>
        <p:txBody>
          <a:bodyPr/>
          <a:lstStyle/>
          <a:p>
            <a:pPr eaLnBrk="1" hangingPunct="1">
              <a:lnSpc>
                <a:spcPct val="90000"/>
              </a:lnSpc>
              <a:buFontTx/>
              <a:buNone/>
              <a:defRPr/>
            </a:pPr>
            <a:r>
              <a:rPr lang="hu-HU" altLang="hu-HU" sz="2600" b="1" u="sng" dirty="0">
                <a:solidFill>
                  <a:srgbClr val="CC0000"/>
                </a:solidFill>
                <a:effectLst>
                  <a:outerShdw blurRad="38100" dist="38100" dir="2700000" algn="tl">
                    <a:srgbClr val="C0C0C0"/>
                  </a:outerShdw>
                </a:effectLst>
              </a:rPr>
              <a:t>Központi hatalmak</a:t>
            </a:r>
          </a:p>
          <a:p>
            <a:pPr eaLnBrk="1" hangingPunct="1">
              <a:lnSpc>
                <a:spcPct val="90000"/>
              </a:lnSpc>
              <a:buFontTx/>
              <a:buNone/>
              <a:defRPr/>
            </a:pPr>
            <a:r>
              <a:rPr lang="hu-HU" altLang="hu-HU" sz="2600" b="1" u="sng" dirty="0">
                <a:effectLst>
                  <a:outerShdw blurRad="38100" dist="38100" dir="2700000" algn="tl">
                    <a:srgbClr val="C0C0C0"/>
                  </a:outerShdw>
                </a:effectLst>
              </a:rPr>
              <a:t>előnyök:</a:t>
            </a:r>
          </a:p>
          <a:p>
            <a:pPr eaLnBrk="1" hangingPunct="1">
              <a:lnSpc>
                <a:spcPct val="90000"/>
              </a:lnSpc>
              <a:defRPr/>
            </a:pPr>
            <a:r>
              <a:rPr lang="hu-HU" altLang="hu-HU" sz="2600" dirty="0"/>
              <a:t>összefüggő terület</a:t>
            </a:r>
          </a:p>
          <a:p>
            <a:pPr eaLnBrk="1" hangingPunct="1">
              <a:lnSpc>
                <a:spcPct val="90000"/>
              </a:lnSpc>
              <a:defRPr/>
            </a:pPr>
            <a:r>
              <a:rPr lang="hu-HU" altLang="hu-HU" sz="2600" dirty="0"/>
              <a:t>könnyű mozgósítás, szállítás, élelmezés</a:t>
            </a:r>
          </a:p>
          <a:p>
            <a:pPr eaLnBrk="1" hangingPunct="1">
              <a:lnSpc>
                <a:spcPct val="90000"/>
              </a:lnSpc>
              <a:buFontTx/>
              <a:buNone/>
              <a:defRPr/>
            </a:pPr>
            <a:r>
              <a:rPr lang="hu-HU" altLang="hu-HU" sz="2600" b="1" u="sng" dirty="0">
                <a:effectLst>
                  <a:outerShdw blurRad="38100" dist="38100" dir="2700000" algn="tl">
                    <a:srgbClr val="C0C0C0"/>
                  </a:outerShdw>
                </a:effectLst>
              </a:rPr>
              <a:t>hátrányok:</a:t>
            </a:r>
          </a:p>
          <a:p>
            <a:pPr eaLnBrk="1" hangingPunct="1">
              <a:lnSpc>
                <a:spcPct val="90000"/>
              </a:lnSpc>
              <a:defRPr/>
            </a:pPr>
            <a:r>
              <a:rPr lang="hu-HU" altLang="hu-HU" sz="2600" dirty="0"/>
              <a:t>nyersanyaghiány</a:t>
            </a:r>
          </a:p>
          <a:p>
            <a:pPr eaLnBrk="1" hangingPunct="1">
              <a:lnSpc>
                <a:spcPct val="90000"/>
              </a:lnSpc>
              <a:defRPr/>
            </a:pPr>
            <a:r>
              <a:rPr lang="hu-HU" altLang="hu-HU" sz="2600" dirty="0"/>
              <a:t>kétfrontos háború veszélye</a:t>
            </a:r>
          </a:p>
        </p:txBody>
      </p:sp>
      <p:sp>
        <p:nvSpPr>
          <p:cNvPr id="87044" name="Rectangle 4"/>
          <p:cNvSpPr>
            <a:spLocks noGrp="1" noChangeArrowheads="1"/>
          </p:cNvSpPr>
          <p:nvPr>
            <p:ph type="body" sz="half" idx="2"/>
          </p:nvPr>
        </p:nvSpPr>
        <p:spPr>
          <a:xfrm>
            <a:off x="4500563" y="404813"/>
            <a:ext cx="4643437" cy="4525962"/>
          </a:xfrm>
        </p:spPr>
        <p:txBody>
          <a:bodyPr/>
          <a:lstStyle/>
          <a:p>
            <a:pPr algn="ctr" eaLnBrk="1" hangingPunct="1">
              <a:lnSpc>
                <a:spcPct val="90000"/>
              </a:lnSpc>
              <a:buFontTx/>
              <a:buNone/>
              <a:defRPr/>
            </a:pPr>
            <a:r>
              <a:rPr lang="hu-HU" altLang="hu-HU" sz="2600" b="1" u="sng" dirty="0">
                <a:solidFill>
                  <a:srgbClr val="CC0000"/>
                </a:solidFill>
                <a:effectLst>
                  <a:outerShdw blurRad="38100" dist="38100" dir="2700000" algn="tl">
                    <a:srgbClr val="C0C0C0"/>
                  </a:outerShdw>
                </a:effectLst>
              </a:rPr>
              <a:t>Antant</a:t>
            </a:r>
          </a:p>
          <a:p>
            <a:pPr eaLnBrk="1" hangingPunct="1">
              <a:lnSpc>
                <a:spcPct val="90000"/>
              </a:lnSpc>
              <a:buFontTx/>
              <a:buNone/>
              <a:defRPr/>
            </a:pPr>
            <a:r>
              <a:rPr lang="hu-HU" altLang="hu-HU" sz="2600" b="1" u="sng" dirty="0">
                <a:effectLst>
                  <a:outerShdw blurRad="38100" dist="38100" dir="2700000" algn="tl">
                    <a:srgbClr val="C0C0C0"/>
                  </a:outerShdw>
                </a:effectLst>
              </a:rPr>
              <a:t>előnyök:</a:t>
            </a:r>
          </a:p>
          <a:p>
            <a:pPr eaLnBrk="1" hangingPunct="1">
              <a:lnSpc>
                <a:spcPct val="90000"/>
              </a:lnSpc>
              <a:defRPr/>
            </a:pPr>
            <a:r>
              <a:rPr lang="hu-HU" altLang="hu-HU" sz="2600" dirty="0"/>
              <a:t>jelentős gyarmatbirodalom</a:t>
            </a:r>
          </a:p>
          <a:p>
            <a:pPr eaLnBrk="1" hangingPunct="1">
              <a:lnSpc>
                <a:spcPct val="90000"/>
              </a:lnSpc>
              <a:defRPr/>
            </a:pPr>
            <a:r>
              <a:rPr lang="hu-HU" altLang="hu-HU" sz="2600" dirty="0"/>
              <a:t>rengeteg nyersanyag</a:t>
            </a:r>
          </a:p>
          <a:p>
            <a:pPr eaLnBrk="1" hangingPunct="1">
              <a:lnSpc>
                <a:spcPct val="90000"/>
              </a:lnSpc>
              <a:defRPr/>
            </a:pPr>
            <a:r>
              <a:rPr lang="hu-HU" altLang="hu-HU" sz="2600" dirty="0"/>
              <a:t>nagy fegyverkészlet</a:t>
            </a:r>
          </a:p>
          <a:p>
            <a:pPr eaLnBrk="1" hangingPunct="1">
              <a:lnSpc>
                <a:spcPct val="90000"/>
              </a:lnSpc>
              <a:buFontTx/>
              <a:buNone/>
              <a:defRPr/>
            </a:pPr>
            <a:r>
              <a:rPr lang="hu-HU" altLang="hu-HU" sz="2600" b="1" u="sng" dirty="0">
                <a:effectLst>
                  <a:outerShdw blurRad="38100" dist="38100" dir="2700000" algn="tl">
                    <a:srgbClr val="C0C0C0"/>
                  </a:outerShdw>
                </a:effectLst>
              </a:rPr>
              <a:t>hátrányok:</a:t>
            </a:r>
          </a:p>
          <a:p>
            <a:pPr eaLnBrk="1" hangingPunct="1">
              <a:lnSpc>
                <a:spcPct val="90000"/>
              </a:lnSpc>
              <a:defRPr/>
            </a:pPr>
            <a:r>
              <a:rPr lang="hu-HU" altLang="hu-HU" sz="2600" dirty="0"/>
              <a:t>gyengébb szárazföldi hadsereg</a:t>
            </a:r>
          </a:p>
          <a:p>
            <a:pPr eaLnBrk="1" hangingPunct="1">
              <a:lnSpc>
                <a:spcPct val="90000"/>
              </a:lnSpc>
              <a:defRPr/>
            </a:pPr>
            <a:r>
              <a:rPr lang="hu-HU" altLang="hu-HU" sz="2600" dirty="0"/>
              <a:t>erőteljes támadás veszélye</a:t>
            </a:r>
          </a:p>
        </p:txBody>
      </p:sp>
      <p:pic>
        <p:nvPicPr>
          <p:cNvPr id="10245" name="Kép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4532313"/>
            <a:ext cx="4038600" cy="232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Kép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1338" y="4652963"/>
            <a:ext cx="4792662" cy="200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Kép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765175"/>
            <a:ext cx="4427537" cy="347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title"/>
          </p:nvPr>
        </p:nvSpPr>
        <p:spPr>
          <a:xfrm>
            <a:off x="468313" y="0"/>
            <a:ext cx="8229600" cy="706438"/>
          </a:xfrm>
        </p:spPr>
        <p:txBody>
          <a:bodyPr/>
          <a:lstStyle/>
          <a:p>
            <a:pPr eaLnBrk="1" hangingPunct="1">
              <a:defRPr/>
            </a:pPr>
            <a:r>
              <a:rPr lang="hu-HU" altLang="hu-HU" u="sng">
                <a:effectLst>
                  <a:outerShdw blurRad="38100" dist="38100" dir="2700000" algn="tl">
                    <a:srgbClr val="C0C0C0"/>
                  </a:outerShdw>
                </a:effectLst>
              </a:rPr>
              <a:t>Előzmények</a:t>
            </a:r>
          </a:p>
        </p:txBody>
      </p:sp>
      <p:sp>
        <p:nvSpPr>
          <p:cNvPr id="12292" name="Rectangle 3"/>
          <p:cNvSpPr>
            <a:spLocks noGrp="1" noChangeArrowheads="1"/>
          </p:cNvSpPr>
          <p:nvPr>
            <p:ph type="body" idx="1"/>
          </p:nvPr>
        </p:nvSpPr>
        <p:spPr>
          <a:xfrm>
            <a:off x="179388" y="915988"/>
            <a:ext cx="4537075" cy="1584325"/>
          </a:xfrm>
        </p:spPr>
        <p:txBody>
          <a:bodyPr/>
          <a:lstStyle/>
          <a:p>
            <a:pPr eaLnBrk="1" hangingPunct="1">
              <a:buFontTx/>
              <a:buNone/>
            </a:pPr>
            <a:r>
              <a:rPr lang="en-US" altLang="hu-HU" sz="3500">
                <a:cs typeface="Arial" panose="020B0604020202020204" pitchFamily="34" charset="0"/>
              </a:rPr>
              <a:t>»</a:t>
            </a:r>
            <a:r>
              <a:rPr lang="hu-HU" altLang="hu-HU" sz="3500">
                <a:cs typeface="Arial" panose="020B0604020202020204" pitchFamily="34" charset="0"/>
              </a:rPr>
              <a:t> </a:t>
            </a:r>
            <a:r>
              <a:rPr lang="hu-HU" altLang="hu-HU" sz="3500" b="1"/>
              <a:t>a német terv</a:t>
            </a:r>
            <a:r>
              <a:rPr lang="hu-HU" altLang="hu-HU" sz="3500"/>
              <a:t>: </a:t>
            </a:r>
            <a:r>
              <a:rPr lang="hu-HU" altLang="hu-HU" sz="3500">
                <a:solidFill>
                  <a:schemeClr val="accent2"/>
                </a:solidFill>
              </a:rPr>
              <a:t>villámháborús </a:t>
            </a:r>
            <a:r>
              <a:rPr lang="hu-HU" altLang="hu-HU" sz="3500"/>
              <a:t>elképzelés</a:t>
            </a:r>
          </a:p>
          <a:p>
            <a:pPr eaLnBrk="1" hangingPunct="1">
              <a:buFontTx/>
              <a:buNone/>
            </a:pPr>
            <a:r>
              <a:rPr lang="hu-HU" altLang="hu-HU" sz="3500">
                <a:solidFill>
                  <a:srgbClr val="CC0000"/>
                </a:solidFill>
              </a:rPr>
              <a:t>Schlieffen tábornok –</a:t>
            </a:r>
            <a:r>
              <a:rPr lang="hu-HU" altLang="hu-HU" sz="3500" b="1">
                <a:solidFill>
                  <a:srgbClr val="CC0000"/>
                </a:solidFill>
              </a:rPr>
              <a:t>„</a:t>
            </a:r>
            <a:r>
              <a:rPr lang="hu-HU" altLang="hu-HU" sz="3500" b="1"/>
              <a:t>Schlieffen-terv”</a:t>
            </a:r>
            <a:r>
              <a:rPr lang="hu-HU" altLang="hu-HU" sz="3500"/>
              <a:t>: </a:t>
            </a:r>
          </a:p>
        </p:txBody>
      </p:sp>
      <p:sp>
        <p:nvSpPr>
          <p:cNvPr id="3" name="Szövegdoboz 2"/>
          <p:cNvSpPr txBox="1"/>
          <p:nvPr/>
        </p:nvSpPr>
        <p:spPr>
          <a:xfrm>
            <a:off x="179388" y="4235450"/>
            <a:ext cx="8964612" cy="3048000"/>
          </a:xfrm>
          <a:prstGeom prst="rect">
            <a:avLst/>
          </a:prstGeom>
          <a:noFill/>
        </p:spPr>
        <p:txBody>
          <a:bodyPr>
            <a:spAutoFit/>
          </a:bodyPr>
          <a:lstStyle/>
          <a:p>
            <a:pPr marL="285750" indent="-285750" eaLnBrk="1" hangingPunct="1">
              <a:buFont typeface="Arial" panose="020B0604020202020204" pitchFamily="34" charset="0"/>
              <a:buChar char="•"/>
              <a:defRPr/>
            </a:pPr>
            <a:r>
              <a:rPr lang="hu-HU" altLang="hu-HU" sz="2600" b="1" dirty="0"/>
              <a:t>gyors győzelem Franciaországban</a:t>
            </a:r>
            <a:r>
              <a:rPr lang="hu-HU" altLang="hu-HU" sz="2600" dirty="0"/>
              <a:t>, mert az oroszok nem tudnak gyorsan mozgósítani,</a:t>
            </a:r>
          </a:p>
          <a:p>
            <a:pPr marL="285750" indent="-285750" eaLnBrk="1" hangingPunct="1">
              <a:buFont typeface="Arial" panose="020B0604020202020204" pitchFamily="34" charset="0"/>
              <a:buChar char="•"/>
              <a:defRPr/>
            </a:pPr>
            <a:r>
              <a:rPr lang="hu-HU" altLang="hu-HU" sz="2600" dirty="0"/>
              <a:t>utána pedig átdobni a sereget az </a:t>
            </a:r>
            <a:r>
              <a:rPr lang="hu-HU" altLang="hu-HU" sz="2600" b="1" dirty="0"/>
              <a:t>oroszok ellen </a:t>
            </a:r>
            <a:r>
              <a:rPr lang="hu-HU" altLang="hu-HU" sz="2600" dirty="0"/>
              <a:t>(keleti front), s őket is legyőzni</a:t>
            </a:r>
          </a:p>
          <a:p>
            <a:pPr eaLnBrk="1" hangingPunct="1">
              <a:defRPr/>
            </a:pPr>
            <a:endParaRPr lang="sk-SK" altLang="hu-HU" sz="1000" dirty="0">
              <a:solidFill>
                <a:schemeClr val="accent2"/>
              </a:solidFill>
              <a:cs typeface="Arial" panose="020B0604020202020204" pitchFamily="34" charset="0"/>
            </a:endParaRPr>
          </a:p>
          <a:p>
            <a:pPr eaLnBrk="1" hangingPunct="1">
              <a:defRPr/>
            </a:pPr>
            <a:r>
              <a:rPr lang="en-US" altLang="hu-HU" sz="2600" dirty="0">
                <a:solidFill>
                  <a:schemeClr val="accent2"/>
                </a:solidFill>
                <a:cs typeface="Arial" panose="020B0604020202020204" pitchFamily="34" charset="0"/>
              </a:rPr>
              <a:t>»</a:t>
            </a:r>
            <a:r>
              <a:rPr lang="hu-HU" altLang="hu-HU" sz="2600" dirty="0">
                <a:solidFill>
                  <a:schemeClr val="accent2"/>
                </a:solidFill>
                <a:cs typeface="Arial" panose="020B0604020202020204" pitchFamily="34" charset="0"/>
              </a:rPr>
              <a:t> </a:t>
            </a:r>
            <a:r>
              <a:rPr lang="hu-HU" altLang="hu-HU" sz="2600" b="1" u="sng" dirty="0">
                <a:solidFill>
                  <a:srgbClr val="CC0000"/>
                </a:solidFill>
                <a:cs typeface="Arial" panose="020B0604020202020204" pitchFamily="34" charset="0"/>
              </a:rPr>
              <a:t>USA, Olaszország, Románia, Bulgária semlegességet vállalnak !!!</a:t>
            </a:r>
            <a:endParaRPr lang="en-US" altLang="hu-HU" sz="2600" b="1" u="sng" dirty="0">
              <a:solidFill>
                <a:srgbClr val="CC0000"/>
              </a:solidFill>
              <a:cs typeface="Arial" panose="020B0604020202020204" pitchFamily="34" charset="0"/>
            </a:endParaRPr>
          </a:p>
          <a:p>
            <a:pPr>
              <a:defRPr/>
            </a:pPr>
            <a:endParaRPr lang="en-US" sz="2600"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5003800" y="6381750"/>
            <a:ext cx="3581400" cy="609600"/>
          </a:xfrm>
        </p:spPr>
        <p:txBody>
          <a:bodyPr/>
          <a:lstStyle/>
          <a:p>
            <a:pPr algn="l" eaLnBrk="1" hangingPunct="1"/>
            <a:r>
              <a:rPr lang="hu-HU" altLang="hu-HU" sz="1600"/>
              <a:t>Ferenc Ferdinánd és felesége Zsófia</a:t>
            </a:r>
          </a:p>
        </p:txBody>
      </p:sp>
      <p:sp>
        <p:nvSpPr>
          <p:cNvPr id="14339" name="TextBox 7"/>
          <p:cNvSpPr txBox="1">
            <a:spLocks noChangeArrowheads="1"/>
          </p:cNvSpPr>
          <p:nvPr/>
        </p:nvSpPr>
        <p:spPr bwMode="auto">
          <a:xfrm>
            <a:off x="1187450" y="0"/>
            <a:ext cx="6696075"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u-HU" altLang="hu-HU" sz="3500">
                <a:latin typeface="Calibri" panose="020F0502020204030204" pitchFamily="34" charset="0"/>
                <a:cs typeface="Calibri" panose="020F0502020204030204" pitchFamily="34" charset="0"/>
              </a:rPr>
              <a:t>A „casus belli” (háborús ok)</a:t>
            </a:r>
          </a:p>
        </p:txBody>
      </p:sp>
      <p:sp>
        <p:nvSpPr>
          <p:cNvPr id="14340" name="Rectangle 8"/>
          <p:cNvSpPr>
            <a:spLocks noChangeArrowheads="1"/>
          </p:cNvSpPr>
          <p:nvPr/>
        </p:nvSpPr>
        <p:spPr bwMode="auto">
          <a:xfrm>
            <a:off x="106363" y="514350"/>
            <a:ext cx="889317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pPr>
            <a:r>
              <a:rPr lang="hu-HU" altLang="hu-HU" sz="2400" b="1" dirty="0">
                <a:latin typeface="Calibri" panose="020F0502020204030204" pitchFamily="34" charset="0"/>
                <a:cs typeface="Calibri" panose="020F0502020204030204" pitchFamily="34" charset="0"/>
              </a:rPr>
              <a:t>1914 júniusában </a:t>
            </a:r>
            <a:r>
              <a:rPr lang="hu-HU" altLang="hu-HU" sz="2400" dirty="0">
                <a:latin typeface="Calibri" panose="020F0502020204030204" pitchFamily="34" charset="0"/>
                <a:cs typeface="Calibri" panose="020F0502020204030204" pitchFamily="34" charset="0"/>
              </a:rPr>
              <a:t>hadgyakorlatra készült az Osztrák–Magyar Monarchia hadserege Bosznia-Hercegovinában, a szerb határon. </a:t>
            </a:r>
          </a:p>
          <a:p>
            <a:pPr eaLnBrk="1" hangingPunct="1">
              <a:spcBef>
                <a:spcPct val="0"/>
              </a:spcBef>
            </a:pPr>
            <a:r>
              <a:rPr lang="hu-HU" altLang="hu-HU" sz="2400" dirty="0">
                <a:latin typeface="Calibri" panose="020F0502020204030204" pitchFamily="34" charset="0"/>
                <a:cs typeface="Calibri" panose="020F0502020204030204" pitchFamily="34" charset="0"/>
              </a:rPr>
              <a:t>A trónörökös </a:t>
            </a:r>
            <a:r>
              <a:rPr lang="hu-HU" altLang="hu-HU" sz="2400" b="1" u="sng" dirty="0">
                <a:latin typeface="Calibri" panose="020F0502020204030204" pitchFamily="34" charset="0"/>
                <a:cs typeface="Calibri" panose="020F0502020204030204" pitchFamily="34" charset="0"/>
              </a:rPr>
              <a:t>Ferenc Ferdinánd főherceg </a:t>
            </a:r>
            <a:r>
              <a:rPr lang="hu-HU" altLang="hu-HU" sz="2400" dirty="0">
                <a:latin typeface="Calibri" panose="020F0502020204030204" pitchFamily="34" charset="0"/>
                <a:cs typeface="Calibri" panose="020F0502020204030204" pitchFamily="34" charset="0"/>
              </a:rPr>
              <a:t>feleségével, </a:t>
            </a:r>
            <a:r>
              <a:rPr lang="hu-HU" altLang="hu-HU" sz="2400" b="1" dirty="0">
                <a:latin typeface="Calibri" panose="020F0502020204030204" pitchFamily="34" charset="0"/>
                <a:cs typeface="Calibri" panose="020F0502020204030204" pitchFamily="34" charset="0"/>
              </a:rPr>
              <a:t>CHOTEK (</a:t>
            </a:r>
            <a:r>
              <a:rPr lang="hu-HU" altLang="hu-HU" sz="2400" b="1" u="sng" dirty="0" err="1">
                <a:latin typeface="Calibri" panose="020F0502020204030204" pitchFamily="34" charset="0"/>
                <a:cs typeface="Calibri" panose="020F0502020204030204" pitchFamily="34" charset="0"/>
              </a:rPr>
              <a:t>Hohenberg</a:t>
            </a:r>
            <a:r>
              <a:rPr lang="hu-HU" altLang="hu-HU" sz="2400" b="1" u="sng" dirty="0">
                <a:latin typeface="Calibri" panose="020F0502020204030204" pitchFamily="34" charset="0"/>
                <a:cs typeface="Calibri" panose="020F0502020204030204" pitchFamily="34" charset="0"/>
              </a:rPr>
              <a:t>) Zsófia hercegnővel</a:t>
            </a:r>
            <a:r>
              <a:rPr lang="hu-HU" altLang="hu-HU" sz="2400" dirty="0">
                <a:latin typeface="Calibri" panose="020F0502020204030204" pitchFamily="34" charset="0"/>
                <a:cs typeface="Calibri" panose="020F0502020204030204" pitchFamily="34" charset="0"/>
              </a:rPr>
              <a:t> a hadgyakorlat megtekintése után </a:t>
            </a:r>
            <a:r>
              <a:rPr lang="hu-HU" altLang="hu-HU" sz="2400" b="1" dirty="0">
                <a:latin typeface="Calibri" panose="020F0502020204030204" pitchFamily="34" charset="0"/>
                <a:cs typeface="Calibri" panose="020F0502020204030204" pitchFamily="34" charset="0"/>
              </a:rPr>
              <a:t>Szarajevóba is ellátogatott</a:t>
            </a:r>
            <a:r>
              <a:rPr lang="hu-HU" altLang="hu-HU" sz="2400" dirty="0">
                <a:latin typeface="Calibri" panose="020F0502020204030204" pitchFamily="34" charset="0"/>
                <a:cs typeface="Calibri" panose="020F0502020204030204" pitchFamily="34" charset="0"/>
              </a:rPr>
              <a:t>. </a:t>
            </a:r>
          </a:p>
          <a:p>
            <a:pPr eaLnBrk="1" hangingPunct="1">
              <a:spcBef>
                <a:spcPct val="0"/>
              </a:spcBef>
            </a:pPr>
            <a:r>
              <a:rPr lang="hu-HU" altLang="hu-HU" sz="2400" dirty="0">
                <a:latin typeface="Calibri" panose="020F0502020204030204" pitchFamily="34" charset="0"/>
                <a:cs typeface="Calibri" panose="020F0502020204030204" pitchFamily="34" charset="0"/>
              </a:rPr>
              <a:t>Az utazás nem volt veszélytelen, hiszen a trónörökös ellen korábban már háromszor kíséreltek meg merényletet.</a:t>
            </a:r>
          </a:p>
        </p:txBody>
      </p:sp>
      <p:pic>
        <p:nvPicPr>
          <p:cNvPr id="14341" name="Kép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71963" y="3190875"/>
            <a:ext cx="4716462" cy="329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Kép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8313" y="3146425"/>
            <a:ext cx="2517775" cy="316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3" name="Szövegdoboz 4"/>
          <p:cNvSpPr txBox="1">
            <a:spLocks noChangeArrowheads="1"/>
          </p:cNvSpPr>
          <p:nvPr/>
        </p:nvSpPr>
        <p:spPr bwMode="auto">
          <a:xfrm>
            <a:off x="106363" y="6376988"/>
            <a:ext cx="3386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sk-SK" altLang="hu-HU"/>
              <a:t>Oskar Potiorek, táborszernagy</a:t>
            </a:r>
            <a:endParaRPr lang="en-US" altLang="hu-HU"/>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79388" y="6369050"/>
            <a:ext cx="4033837" cy="533400"/>
          </a:xfrm>
        </p:spPr>
        <p:txBody>
          <a:bodyPr/>
          <a:lstStyle/>
          <a:p>
            <a:pPr algn="l" eaLnBrk="1" hangingPunct="1"/>
            <a:r>
              <a:rPr lang="hu-HU" altLang="hu-HU" sz="1800"/>
              <a:t>Gavrilo Princip a (sikeres) merénylő</a:t>
            </a:r>
          </a:p>
        </p:txBody>
      </p:sp>
      <p:sp>
        <p:nvSpPr>
          <p:cNvPr id="16387" name="Rectangle 4"/>
          <p:cNvSpPr>
            <a:spLocks noChangeArrowheads="1"/>
          </p:cNvSpPr>
          <p:nvPr/>
        </p:nvSpPr>
        <p:spPr bwMode="auto">
          <a:xfrm>
            <a:off x="0" y="657225"/>
            <a:ext cx="8893175"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pPr>
            <a:r>
              <a:rPr lang="hu-HU" altLang="hu-HU" sz="2300">
                <a:latin typeface="Calibri" panose="020F0502020204030204" pitchFamily="34" charset="0"/>
                <a:cs typeface="Calibri" panose="020F0502020204030204" pitchFamily="34" charset="0"/>
              </a:rPr>
              <a:t>A hadgyakorlat - </a:t>
            </a:r>
            <a:r>
              <a:rPr lang="hu-HU" altLang="hu-HU" sz="2300" b="1">
                <a:latin typeface="Calibri" panose="020F0502020204030204" pitchFamily="34" charset="0"/>
                <a:cs typeface="Calibri" panose="020F0502020204030204" pitchFamily="34" charset="0"/>
              </a:rPr>
              <a:t>erődemonstráció</a:t>
            </a:r>
            <a:r>
              <a:rPr lang="hu-HU" altLang="hu-HU" sz="2300">
                <a:latin typeface="Calibri" panose="020F0502020204030204" pitchFamily="34" charset="0"/>
                <a:cs typeface="Calibri" panose="020F0502020204030204" pitchFamily="34" charset="0"/>
              </a:rPr>
              <a:t> </a:t>
            </a:r>
          </a:p>
          <a:p>
            <a:pPr eaLnBrk="1" hangingPunct="1">
              <a:spcBef>
                <a:spcPct val="0"/>
              </a:spcBef>
            </a:pPr>
            <a:r>
              <a:rPr lang="hu-HU" altLang="hu-HU" sz="2300">
                <a:latin typeface="Calibri" panose="020F0502020204030204" pitchFamily="34" charset="0"/>
                <a:cs typeface="Calibri" panose="020F0502020204030204" pitchFamily="34" charset="0"/>
              </a:rPr>
              <a:t>A trónörökös pár szarajevói látogatása - </a:t>
            </a:r>
            <a:r>
              <a:rPr lang="hu-HU" altLang="hu-HU" sz="2300" b="1">
                <a:latin typeface="Calibri" panose="020F0502020204030204" pitchFamily="34" charset="0"/>
                <a:cs typeface="Calibri" panose="020F0502020204030204" pitchFamily="34" charset="0"/>
              </a:rPr>
              <a:t>szerb nemzeti gyásznapra </a:t>
            </a:r>
            <a:r>
              <a:rPr lang="hu-HU" altLang="hu-HU" sz="2300">
                <a:latin typeface="Calibri" panose="020F0502020204030204" pitchFamily="34" charset="0"/>
                <a:cs typeface="Calibri" panose="020F0502020204030204" pitchFamily="34" charset="0"/>
              </a:rPr>
              <a:t>esett, az 1389-es rigómezei csata évfordulójára </a:t>
            </a:r>
          </a:p>
          <a:p>
            <a:pPr eaLnBrk="1" hangingPunct="1">
              <a:spcBef>
                <a:spcPct val="0"/>
              </a:spcBef>
            </a:pPr>
            <a:r>
              <a:rPr lang="hu-HU" altLang="hu-HU" sz="2300">
                <a:latin typeface="Calibri" panose="020F0502020204030204" pitchFamily="34" charset="0"/>
                <a:cs typeface="Calibri" panose="020F0502020204030204" pitchFamily="34" charset="0"/>
              </a:rPr>
              <a:t>Merénylők - a boszniai fiatalság titkos nacionalista szervezete </a:t>
            </a:r>
            <a:r>
              <a:rPr lang="hu-HU" altLang="hu-HU" sz="2300" b="1">
                <a:latin typeface="Calibri" panose="020F0502020204030204" pitchFamily="34" charset="0"/>
                <a:cs typeface="Calibri" panose="020F0502020204030204" pitchFamily="34" charset="0"/>
              </a:rPr>
              <a:t>- Ifjú Bosznia</a:t>
            </a:r>
            <a:r>
              <a:rPr lang="hu-HU" altLang="hu-HU" sz="2300">
                <a:latin typeface="Calibri" panose="020F0502020204030204" pitchFamily="34" charset="0"/>
                <a:cs typeface="Calibri" panose="020F0502020204030204" pitchFamily="34" charset="0"/>
              </a:rPr>
              <a:t> és a nagy szerb nacionalista titkos szervezet – </a:t>
            </a:r>
            <a:r>
              <a:rPr lang="hu-HU" altLang="hu-HU" sz="2300" b="1">
                <a:latin typeface="Calibri" panose="020F0502020204030204" pitchFamily="34" charset="0"/>
                <a:cs typeface="Calibri" panose="020F0502020204030204" pitchFamily="34" charset="0"/>
              </a:rPr>
              <a:t>Fekete kéz  </a:t>
            </a:r>
          </a:p>
        </p:txBody>
      </p:sp>
      <p:sp>
        <p:nvSpPr>
          <p:cNvPr id="6" name="Rectangle 5"/>
          <p:cNvSpPr/>
          <p:nvPr/>
        </p:nvSpPr>
        <p:spPr>
          <a:xfrm>
            <a:off x="0" y="2995613"/>
            <a:ext cx="3455988" cy="649287"/>
          </a:xfrm>
          <a:prstGeom prst="rect">
            <a:avLst/>
          </a:prstGeom>
          <a:solidFill>
            <a:srgbClr val="FF99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u-HU" sz="2800" dirty="0"/>
              <a:t>1914. Június  28.-án</a:t>
            </a:r>
          </a:p>
        </p:txBody>
      </p:sp>
      <p:sp>
        <p:nvSpPr>
          <p:cNvPr id="16389" name="Rectangle 8"/>
          <p:cNvSpPr>
            <a:spLocks noChangeArrowheads="1"/>
          </p:cNvSpPr>
          <p:nvPr/>
        </p:nvSpPr>
        <p:spPr bwMode="auto">
          <a:xfrm>
            <a:off x="4410075" y="4549775"/>
            <a:ext cx="4697413"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hu-HU" sz="2400">
                <a:latin typeface="Calibri" panose="020F0502020204030204" pitchFamily="34" charset="0"/>
                <a:cs typeface="Calibri" panose="020F0502020204030204" pitchFamily="34" charset="0"/>
              </a:rPr>
              <a:t>A merénylet híre, bár Ferenc Ferdinánd különösebben nem gyászolta senki, Bécsben és Budapesten egyaránt megdöbbenést és magasra csapó szerbellenes indulatokat váltott ki.</a:t>
            </a:r>
          </a:p>
        </p:txBody>
      </p:sp>
      <p:pic>
        <p:nvPicPr>
          <p:cNvPr id="16390" name="Kép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6238" y="3644900"/>
            <a:ext cx="3227387" cy="281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1" name="TextBox 7"/>
          <p:cNvSpPr txBox="1">
            <a:spLocks noChangeArrowheads="1"/>
          </p:cNvSpPr>
          <p:nvPr/>
        </p:nvSpPr>
        <p:spPr bwMode="auto">
          <a:xfrm>
            <a:off x="1187450" y="0"/>
            <a:ext cx="6696075" cy="630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hu-HU" altLang="hu-HU" sz="3500">
                <a:latin typeface="Calibri" panose="020F0502020204030204" pitchFamily="34" charset="0"/>
                <a:cs typeface="Calibri" panose="020F0502020204030204" pitchFamily="34" charset="0"/>
              </a:rPr>
              <a:t>A „casus belli” (háborús ok)</a:t>
            </a:r>
          </a:p>
        </p:txBody>
      </p:sp>
      <p:pic>
        <p:nvPicPr>
          <p:cNvPr id="16392" name="Kép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08838" y="2546350"/>
            <a:ext cx="1908175" cy="181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Kép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00475" y="2508250"/>
            <a:ext cx="3322638"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Kép 3">
            <a:extLst>
              <a:ext uri="{FF2B5EF4-FFF2-40B4-BE49-F238E27FC236}">
                <a16:creationId xmlns:a16="http://schemas.microsoft.com/office/drawing/2014/main" id="{768A840D-DA97-4C20-91B2-48C6CA5BC5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7684" y="0"/>
            <a:ext cx="5648632" cy="6858000"/>
          </a:xfrm>
          <a:prstGeom prst="rect">
            <a:avLst/>
          </a:prstGeom>
        </p:spPr>
      </p:pic>
    </p:spTree>
    <p:extLst>
      <p:ext uri="{BB962C8B-B14F-4D97-AF65-F5344CB8AC3E}">
        <p14:creationId xmlns:p14="http://schemas.microsoft.com/office/powerpoint/2010/main" val="311894011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6" descr="http://erdely.ma/uploaded/images/8664874_nag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566" y="2132856"/>
            <a:ext cx="2924484" cy="266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2"/>
          <p:cNvSpPr>
            <a:spLocks noGrp="1" noChangeArrowheads="1"/>
          </p:cNvSpPr>
          <p:nvPr>
            <p:ph type="title" idx="4294967295"/>
          </p:nvPr>
        </p:nvSpPr>
        <p:spPr>
          <a:xfrm>
            <a:off x="2484438" y="28575"/>
            <a:ext cx="5410200" cy="381000"/>
          </a:xfrm>
        </p:spPr>
        <p:txBody>
          <a:bodyPr/>
          <a:lstStyle/>
          <a:p>
            <a:pPr eaLnBrk="1" hangingPunct="1"/>
            <a:r>
              <a:rPr lang="hu-HU" altLang="en-US" sz="2400" b="1"/>
              <a:t>Két eltérő vélemény a háborúról</a:t>
            </a:r>
          </a:p>
        </p:txBody>
      </p:sp>
      <p:sp>
        <p:nvSpPr>
          <p:cNvPr id="18436" name="Text Box 3"/>
          <p:cNvSpPr txBox="1">
            <a:spLocks noChangeArrowheads="1"/>
          </p:cNvSpPr>
          <p:nvPr/>
        </p:nvSpPr>
        <p:spPr bwMode="auto">
          <a:xfrm>
            <a:off x="1776413" y="661988"/>
            <a:ext cx="7259637"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en-US" sz="2000">
                <a:latin typeface="Times New Roman" panose="02020603050405020304" pitchFamily="18" charset="0"/>
              </a:rPr>
              <a:t>„ A pillanat katonai szempontból annyira kedvező, hogy minden előre látás szerint soha többé ilyen nem lesz” –állapította meg Moltke 1913-ban (</a:t>
            </a:r>
            <a:r>
              <a:rPr lang="en-US" altLang="hu-HU" sz="2000">
                <a:latin typeface="Times New Roman" panose="02020603050405020304" pitchFamily="18" charset="0"/>
              </a:rPr>
              <a:t>a német császári hadsereg vezérkari főnöke</a:t>
            </a:r>
            <a:r>
              <a:rPr lang="sk-SK" altLang="hu-HU" sz="2000">
                <a:latin typeface="Times New Roman" panose="02020603050405020304" pitchFamily="18" charset="0"/>
              </a:rPr>
              <a:t>)</a:t>
            </a:r>
            <a:endParaRPr lang="hu-HU" altLang="en-US" sz="2000">
              <a:latin typeface="Times New Roman" panose="02020603050405020304" pitchFamily="18" charset="0"/>
            </a:endParaRPr>
          </a:p>
          <a:p>
            <a:pPr eaLnBrk="1" hangingPunct="1">
              <a:spcBef>
                <a:spcPct val="0"/>
              </a:spcBef>
              <a:buFontTx/>
              <a:buNone/>
            </a:pPr>
            <a:r>
              <a:rPr lang="hu-HU" altLang="en-US" sz="2800">
                <a:latin typeface="Times New Roman" panose="02020603050405020304" pitchFamily="18" charset="0"/>
              </a:rPr>
              <a:t> </a:t>
            </a:r>
          </a:p>
        </p:txBody>
      </p:sp>
      <p:sp>
        <p:nvSpPr>
          <p:cNvPr id="18437" name="Text Box 4"/>
          <p:cNvSpPr txBox="1">
            <a:spLocks noChangeArrowheads="1"/>
          </p:cNvSpPr>
          <p:nvPr/>
        </p:nvSpPr>
        <p:spPr bwMode="auto">
          <a:xfrm>
            <a:off x="484461" y="2775802"/>
            <a:ext cx="59258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en-US" sz="2800" dirty="0">
                <a:latin typeface="Times New Roman" panose="02020603050405020304" pitchFamily="18" charset="0"/>
              </a:rPr>
              <a:t>„</a:t>
            </a:r>
            <a:r>
              <a:rPr lang="hu-HU" altLang="en-US" sz="2000" dirty="0">
                <a:latin typeface="Times New Roman" panose="02020603050405020304" pitchFamily="18" charset="0"/>
              </a:rPr>
              <a:t>Rendkívül kedvezőtlennek tartom az időpontot, … ” Tisza István, Magyarország miniszterelnöke    </a:t>
            </a:r>
          </a:p>
        </p:txBody>
      </p:sp>
      <p:sp>
        <p:nvSpPr>
          <p:cNvPr id="18438" name="AutoShape 2" descr="data:image/jpeg;base64,/9j/4AAQSkZJRgABAQAAAQABAAD/2wCEAAkGBxMTEhUUExQWFhQXGBcbGBcYFxgZHBcYFxwXHBcYHBocHCggHB0mHRgXITEiJSkrLi4uFx8zODMsNygtLisBCgoKBQUFDgUFDisZExkrKysrKysrKysrKysrKysrKysrKysrKysrKysrKysrKysrKysrKysrKysrKysrKysrK//AABEIAPAAnQMBIgACEQEDEQH/xAAcAAABBQEBAQAAAAAAAAAAAAADAgQFBgcBAAj/xAA+EAABAwIEAwYDBwQABgMBAAABAgMRACEEEjFBBVFhBhMicYGRB6GxFDJCwdHh8CNSYvElM0NTcoI0kqIW/8QAFAEBAAAAAAAAAAAAAAAAAAAAAP/EABQRAQAAAAAAAAAAAAAAAAAAAAD/2gAMAwEAAhEDEQA/ALE5jSB50zdx5j+RQM9DQAZIA+kn+b0DkYsxr/DS0Yqd55/vTMtiZ5nX6XroVEi5/agfDEWIn5UFzEK3015U2WoW/X5Uibz5UBlYlUa66V5GIOtjNv5NCWif1/ekoRHpHOgdd71py0+ob+tR6UbD+dKeMNbfvQWLsool1R5J+pFKLl1DkT9acdlGoC1eQoGIELUOpoCIcoqV01BowNAfvKWldABoiaAxcpSV0DPXpoD5q4DQkqogNBmiXNhfrO9LbUSDcH39opoIkTMj18qIkqj29v8AdA7aEjeeVK3sDFD7vW/1pSVGBz/l6ApTa3rekBE22+n60dP3ZJHlz60nN0tQeabpfdUtqiqF6Bvkv1608YQa8hudqdhuYigsXBEZMPmi5lXzgU14m3DqutSqwENBPLIn3KRTLjKfGDzT+dBGg0sKrxtQ1UDhCqKDTdIpYNAUV4GkA0oGgKDSgaClVGTQZwMKIn3FKbajrbSY8tjT0o6XoD1oi4j5igQpMTvXWjzrh0E6/wA+VIaB5/75UDxSeVLbbikMwYn+elOgItqOcUCUJo4BpBSPc0/4dgVOTkExqdp5TzoEMM3JoXEOMtYV3Dh1DikOryyn7qTtmsbTFqncDwo/9Q5TyTfXmdBTzFcJQptaQgLMWS4opSTtmIBIHUCg7xLiimmFOdyVKA/5YMk8hIG/lWRMdrX18YTDawlwpbcanMAkA3BgEZSZ02NbThyVJhScqgBMHMmf8VEAkdSBUZhuy+FbdcebbCHXRC1gmVb6E0AVihRT/EYAi8z9aZlpXLmfQanyoEAUsUmKWBQKrk0pKa8U0HgaIKGBRE0FUDdAdb5zTyRQMQJoI8JSdCQqNhXu7iTSVtAK1AMesf7o2Ub7/wAmgNh9RNOlW2nWm2HTG9xHtb8qksNhM6gPwXKjIGVIEkkmwGt6A/Z3h6XVkLmEpCo0zAlSdeUpINXNDaQAAAANAKjcLxPCrcCGX2VuhokISsK/pjQmPwgx71zgWOecw5cdZCHgpxJbSTlBQopSAtQuIAOaIvQP3if7kgb8/rauhUCYJHlcz0rwkJ8WUrMjw23MRO4F/Q0w4xxH7IwXXl50pyiyPGtRgJCEgEFSlbRvQN8T2owqHUtfaGEqz5C2pRDmYnKlKUATJPOph1gmUjMCQfEPw7W61UsI43hENYl3Dd9xDEqXlDaE94tSgpZbC1QEpba8JUSLIPOKyz4nocwrsOPOOYh498lQfcH2dKolvIBlI1AUCNKDcn8QhoJbQoFYgBHeo7xVo/6ipUbb6xULxVpa2lBwuMrtDiUracR4kmQpCXEkbFOh3ivmLKDM+v61N9nu02KwSiph0pCjKkqJUlRP4iCdeutBuHZXiynu8Zeu+zqsA5XmySEvJsLmII51YQ3WL9le0uIexWGS2icQpzKcphLiDJckGcvhkk3HhBrYeD8SQ+FxCVtqKHEZ0ryqH+SbEEb0DlKa9lowRXslAEppSU0XLXQigpBem/O1IeXbz0vypgcTe5BHMHXaa888dEn350Cy2kKHPWaO0OsD5TTBb1tTI2GutJW9JvNrxt5UEkw/Crjb8zUb2/4ktGBWhu3elKFmblBMkDzsD0roeKlAkKkkReR0Fhc6e9K4q+2lRYWhGJbWtHhW2pCkd04lDgQFK8SpWbAa5bEUFK+GywjirUvow4QVKUpUZVpSPG1qB4kzcmBE3IAr6JeQpWVxtajCTlbzQ2vMLFUJKjG0Gqh2dd4bh8M2+phhtTiSoJDQzhbaBnbUVaOZgoRa5Aqv9q/iylf9PBycwImBnUtRTlCEgk6SJ5nSg03CcXw7jimm3m1ut/fQFAqRt4gNKOhl3vFq72W1JSAjKJQtM5iFzcER4SLETNYNiHOLKcStTeJbKie7UvucMYMEoKoTmuNFe1PEDipUpZOLWtyM/cuMrMp+5ZDphG0kUGw4jhk4r7Q5lBQ0ppBJuAshSlEkWJgCByOs2zD4g/DnEYvGrxCHFLQ4JAQ2DkCGwEIBW4kErUALWGaSdqZ43Gtoa7v7FxVGRPjIbILhcCQVPKC4sAuARfMNIp8PjQ2ltYThnc4We7zZEgNhMICjM5gQJEGb0FSxnwpxjSCtU5EoQpagEHKIBesFz4BI/wAiDpVbxnDksQSHB4nQCSm8BJbMAWBQq/mKke0HbzGYtIQt1SWy0ltaUmA4bFxagIkrUL9LaVWnsQpRKiZJ1Pt+lBP9nuMnAvBxpPjEpUSsGUEglKfDYlMJnYiRyrRPhxxfDlQU1kYnOH2ySVOKdcIZyaCUCJtfMaxtF1AWmYBm0netL+D3BCvGuPrzZcODlCxdS1hSQYmJSCozfWg2hNLApANLTQdNcrteoMjCp3nWb8h9P0oaXSDr7a9aaLf/AA/lzoYNzQO0vgm1pvzi9KLgJ21ke/KmRVb9KSHoPlQSbTiQROgnpOsGPaqt27xTmZSkp/oLCZJykZyF5hAAv41QdRa9TKXx5X+VQ/aNpWIWyy2FKX4lwgAmAIFiQJN4vtQQfZlnEYlwsNIU+IW6WStWQlA++U5gCra+5qwYHiuPxbAbwSHEqQm/2VBaED8BU2ASb2BO1W/spwTH8Lw6nGeHNl5Q8brj5UvLMx3SB4YtodqbjtDxrEEp+0pw5H4ENJSZ/tGaTNBKdkfhMQyV40guqbUENpSFJZUsQHVE/wDMcFugjerr2b7Is4FnIw2TF7/edWBZTiojXRIECs9xfYniqhLvEXynVQDjgj2MGOVVDinCVB3uxinXHLWLiyY31V1oPobhvCwylZSkB53xOuAXW4R949BsOQFYj8Sfh0MH3TzLj2IdccOdLgSZNyVkiIBMCDXeCdhFyHX8O6ogjx946kkKtMgE6GIkb1YcR2c4eWlgKdaUNXEOuKKSDFxJGtr9aDH+IcHxLYzuNFKTp4kn6GlcE4AvEqbQhQ7xxREa5EJ+84r1sB51bMX8OHFHMHi4CSAVJJMSPxFV9z6Vc+wfZNGBQta4W4qxMaAkRB8qDPOK/C/HNAqayPoG6FAK/wDqqrJ8DcUlD2Iw60qS+UhQkapbsU9CJn3q68YxjaUqVnE/eylQgwQBHXxTas+a7ToRxLCuRCg9CjIkJdSW3ASNRJmg25JpaTQwYrwVQGmuxSJpQNBh7tNnFHf1HXzpa3eVN33JtO55X6UBA5vQyoTafWmanYOtqQ4/cRtQPcxi2vKpfsQ7/wASwh1lyLG8ZV+4B+tVgvczUj2UxP8AxDBZTf7QyOsKUAqfSfeg2rjfadLT4wjSO9xBSlWWU2CgsiASCowgk3AA30FZLxfta7jm3SGElDQBW602pK21LlKRqCVA/wAtW6LbSDmgBX9wTflqBOlNkLUVQhspTMqUUhIPMgak9YoO4Flw4RoPEF7ukZztnyifnWLu8DxzWKcOGQXCSEFUwQVAqJmDAiLzAjetyxq4SZMVDJZQ7YHKoaLTt15HyNBRcfwnirbOHdwzSHXXUy+FgFbSyQUhSlKlQCZBUDqJAAtTPGcA4qoKQsoKEqgeMukzErbSo5xrpmiBoK0J7hT+UAEGNw6636+HU+lqccO4SpCsxUAIHhSCSpV/EtaiVLtYTFBH9nMD3eHSk5rSPEAPkCbetFxjYSk6x02/KpbiL6UJJUQKpvEuMTJSTHh9bi4PtQVDiDXfYv7KSEIzBRVIOVCQLdJAFuYpeL7ZjDBbXC2GkpSohWJcGdbq9CQDEATqTtpXe0PDFLwWJxCD4kuoSk7qznKo8xcyBUTwFt57ChDqypQcbQkFABSCvKJOpMka0GidhONYjENr+0lJWkiClOWUkbjzBvVqCqiuE8PbZBS2LCATzIFz71Ig0B0rpYmgCiZqDBnXABM2G1MVvmb/AL2pTiiUnmd/5/LU3cI+W5maBJeOu19DegqV6cv5vSwd/of5am7q9Pb0oFIdMjefrT/s9iA3jMM5/ZiGTfkVpBPnBqOgW/OhPuQM3Iz7XFB9ZEXpBUMwHSfSk4d7MhCj+JKT7gH86ZnAlzvS4tQzjKjKcpbSJgpP9xJJPkKAHaDHMpCUOLAKlABM3JJ5a1C4uMO+062pJSsqCkTZQgkqm/iEfKKyf4gdnnmcS9lW842FISHCZUpaxmykgXIF/WrB8G+DhZL7rri8hUlttVgklJCyZJzWJG1BsrK5APPlXH3YBNN2jkATsNPLaoriWNk5QfPp50DPjznfJypkbyKoWORK8omT4s98oSExf9PWrhxLEpQgqTJURE3voNI67VT3GxnlUWEqQBEameotPOgsnZ3gqnWUJU5lZbWFnLcuLSJTB5JJ9TUniuGhLrYQ2EpQvvFOEAF11SVBCQNSEyVqNrgDyr/CPiCxhnDg3G1+CMpbBWpaljPAQL2Ksu5tNWbClx0988MijORqZ7tJ5/5nU8tKCQw6AlISNBRZpukxRQugIOlLQKFNFSKD52S9NqGuBaI0m8UhOn1rqzpQcSR+9AduTvREWmL+VdCTG1t/OgGlr/fWisspF13G6RAJGhF/z515BjYV5AuZ9ufSg+j+zmICsKxEq/ot3O8JA97VCcf7e4fCqKFnO9+FlvxrUSYAtoaB8IOJ97gCgklbDq0H/wAF+Nv0hRT/AOtSvZrso3hFPOg53XlKWtZAm5JCRySPyoM4452u/qAupdcb7xLgZUhxtQgZVi6JEJJI6xXsB2+Thyq6F3TmlJSs5TlSZGq8mWZG1X7i+N4xmUGG8MpGYwpRVKkHQFM2PXeq1jex7jhK3iErOoQkBM6mQI3m9BZOC9rsJikJKXQCqwSojNPlpNSWKwidSBO5+k1lP/8AGBTqlJCgUqBCh+JSYItvoDVrTxJ4IQggxHiUSeYvJmTra16BfaBgBKiuAAISZ35jrrb51SnXSVf4p5DY79CT9akOPcd+0OKS39xgTmIjOtVgiJtsZ6VF8ccSw22jMC6RLhgwDN/QCPXzoIfgDoXxppdoLtp3yoIHrIrbQvpXzTj8b/UCm7BBBSdyU3zH1r6I4Jj04jDtPiQHUBUcj+Ie4NBKJNKmhopZ+dAQGaMKAmjCg+dEKiR+X05V1Zkddudt/WhTSZtQFR+RGm5rpZtPtSG16D96ISTQIyk6b9aT3c+9qcsogGvAX6H2igs/ws42MLjQhZ/pvgNqOwUJKFHpMp/9ulbui9fMSmb2/n7VonYDtWcOlTTpUoRLe4GshR2BO+1BrhMUJ51MHNECst4j8SHM05RvlTHTcyZqs9oe3+IeUcspRoEgxbe/Wg1HtD2iawySqxWdE+m5Ggg1mfFu2nfLjKExI8M3CvvAkCdJ251UH+MlWbvPETpe4HtHrUQ9jCT4fCNiLUFo4r2jbgJCR97NY6wPAkW0GpO5NVTHYxbqipW+3KgmTc14CgApNbJ8FeId5hnMOfvNKzC/4V3+s1kGWrZ8LeJhjiDYJyodCm1HS6hKJ/8AYAetBuwSeVFE6bfppRi3XIoEJTR0ihA0WaD5rWrcG9JKopUb3686GTyoDMKHpO2pomfnTUKtXQu8C5sAAJKlGwAAuTO1BIoVOvT+fSlqVper12X+Gbih33EVhhqBDYUEqJOmZWiPK5PSpl/B9ncMoNuOtZ0qzyp1Sz4Y8KlA6f470GZ4DCuPFSWULcIEkIBUR6AVMtdlcYptS/s7gSlKiSoZTAEmxgmrVjPi9g2SGOHYUvf+P9FEnUgBJUrzgedRXGePcWxiTmWjBsHVDclShuCowq/SNaDN+KMQht9BEOgykWhaSQr3EKt/dUQVnczVh4q0O4SkfhXMRpmkH6CoEpoB16KUBXSigTXUgV1KaKlqaBA+ddNoMwQQQeo0j1ijNo8qPhny0tDgSFFCgrKrQ5TNBt3ZHjONOH7zH4YstpSFF9SkpGX+5aCcyOdS/Au0GFxilJwzyXFJEqSJBAmJgjSYv1qpYjtrw/iuFOGxDjmEWsiUqMt5s4UFZwIUAdAqPlNXrB9m2mGmE4VS22m1ZwG4UHc8ZiqbKBHLSbUBSmNQR0pSTUi+kESoWF+vlUZwV1b7edxg4cknKkuJczI/CqUiATyvHM0HzeDblQ+kxvQy9Q3XP2oHTSZUAm5Og3J5VZOzeFxeHeS9hmkOOiwziUtk2zRzFewPDjh0MMgTi8SrX/tNW256+9ajgsOltCW0WSkCTz5k+dBR8Z2ExeMX3uOxxUq9gmQnokE5R6CnGF+HWCauoLc6qO/QCBV0eVmJCdBqfyrqGNdPPlQQ+A4UwxCWW0oV0FxSMWIOVZ8OhM7Hr61Llkp3vQezrKBjkrc1CFlOa4BkXv8AiiY5UGdY3gQ+yYx51fdpYUlKQQf6q1XSkG0WvN6opSNjrX1bxfEYdLLi3XEZW0Kz5lZgkKIJKk3vpEjlzr5vxy0YzFvvIBbbW4SlCUgBKbATsJAk21JoILu6WlmdKnDwuLIE8ib14cMXuIoIpvCa+VEThalGuHKJ0qRwPBlKAgTegriMETTpvhx3q0O8Hyi4r2HwI9egoKviOEgiw96Xgcbj8HbDPvNpBshKiUTqfBdOtXdHD0mxHL9/pRWuGJvF7ajQ/wA/OgLwT4zQUN47DwSUhTzavDc3Upsi0a2NavgXUOIStlSVtkeEoIKSOkfSsU4jwNtSZyzpeNAedVtXZh1CiWlrQFROUlM8pg31PvQVcO7ipfslhg5iJVGVoZzfWNBUEtwn+ewq98KwH2fBLWqy3AJMaJ1FBLdlnTiuIuP7Ibyi0wSTPsIq44zERDaLkmPOfoKrvwzwPd4RTkeN1aj6QAPpNWNspRKhdRtPMnYUDvs/hO+xCkKH9FgJkbLdV4hPRKYtT1149894YazJ7syPFCQFQkCwzA33phhMBBK1KVmUIUkLUlCo0zJmDHWneaTe+ml6B3h+HKdQoggWOXqqLeQmJNSPB+FDD5nCpS3FJGbyBmAPMm9E4O24EnOU5Ld2kJy5UwNTmOYkyZt5VE43tghOYtIViAkKJLIzJlI8KM5EKUpVoTMTJNBQviF2edxPEM2KU0EXDAQAlamxllS7yYJKRJ2OlNBwLJCEAJETltf96msPhnXXV4zF/wDyHAEpQD4WW0klLYO+pJ6k0R1xKvFI3vH82oIM4NCRKtTpB09xTTEuJANz+3tU8tAVOpGukxy+szTBbCVGBc6W0Mi50oJ/gfYVTrSFuLyZgCEgAqCTcSTYW2vXOMYdOCeQySVlxBUkixhMBUjTcabGhtdtOIMIDacM0+EpADhcUgwLDMIIVoLiKYqK3nVYnFKSrEKQEhLYORpsXyJBuoyTJJ3oEPuJVJI1Jjfp+etNUODSBqLRMxy9L0LGOEE2MTaRqDb9L0JWsEQeWljbTa31mgl1OCZtJGu15iecXrqMQNJuNZvbWedRTzrgAMHKDGk6c/akJcSkBSuh3F5/SaCXeAMSRMbakchGtHawqCLqSn5T86g+HP8Afug/hT0nSpkozEgCUpMCYtQZJ2W4b374TYJFyTO31q49sTZpgGMxg8gP9UPsFw/KiY8SxPly/Xau4cd/j0gmcltbyTaguuGaWUtsNjKhIGcwQRuUg1Low6RlkWToI05UHiXEUYdB1K9cu4GmY8kzuedH4ZmcQlahBN4O1A5QZFtDv1pSkZQI9oj50XLFN31E6eVAB1gkf815CT+FDq0i/IA29KSpGRCUp+6kAAcgNKUY1t+U0mBrOs+o60DTGIUBA3+lRi24BN7e9tY/Kpt/FJB0m+97dKYYhiYJ5jprv5UESEmMsHa9xEW009aK23CZ3jc3j86k/s8xHl6UPuzZKogb8zM/K1BH4Z5QgSAdzETvBnpameKfAkC0kST5cqXi8bBWLwTYQLHmec61FKV5edAZ5P3eQvHODb60ltWRUlI1/EPvc/rRlAwRMyJA5aHbe3zoal5oKrWmBoDv12oHmKVmQmDaARbbkKrfaLiJCQ2Dvz9Iqw4/EANWkmdRbz9jvVEx687oHX86C+8GbDOHzkeJQJFthIAnqfpUnwklSJNiVExymmHGHw3h2khREgGJ1hJAB9TPrUhwHhS1tBWYieStetBD4FxLTSlW8Oh58vLemHw/SkuuYhWpVAnmZgCucUcCWFA8reZtBq6fD3sdDbbzsBsDM22J8Sv+4s7DknrQMeyDpf4rxBOVKihrugCSIChExuCSZ5VbMOgtJCCc5QAnPfxwAM0HQmOtOsYWUOrcabSlxaQlboEKUlMwmfzqMU/mNrCgdLP7npUfi8QmTG3zNOUJJHUnnypiWQAZ0oGj2MygCDPSotfFVrWAhNpiJ1+VSqy2oHz99KcYVLaYypEkzQN8Ng1quTYbf7qZwfDy7CAYG55dab4p0QNudOmuNJwyC6oKUiIOQZiORgXI2tQP8R2eCGyUrJygkyAJG+mlVfFtQNfXSZvr/NKkOJ/EBlzDZcJmexbqClDYSSGlLEZnTEJCZkjeIqKwuCLLSGs0lKQJF9KCB4w2JzCDYaRr6VEqF7A2/l6sS8MM3iNpJ0jbU+tQ7ycpjW9ARbIUgGZVAtpyAHWJorYIF/CTEp0mOV/SiNHw9LWkc9p1oONSgC5m539zQRnFnSQReBso6DlO9VvB4UuYlCAbqWka8zf2E+1SHFcT4iAbf6rvYtIVjm/8UuLnWIET/wDqgtHEWVYnFFIP9NCon/FJjerdin0tJQBITBiBNhHWoFPEAXghEJQDe1zzFMu3fE4cbSJASnSbXig//9k="/>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pic>
        <p:nvPicPr>
          <p:cNvPr id="18439" name="Picture 4" descr="http://www.parcoculturalenervi.it/images/Helmuth_von_Moltk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8" y="0"/>
            <a:ext cx="1719262" cy="261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0" name="AutoShape 6" descr="data:image/jpeg;base64,/9j/4AAQSkZJRgABAQAAAQABAAD/2wCEAAkGBxQTEhUUExQWFRUXGRoYFxgYGBgYHhwaFxgaGh0XHBwaHCggHBolHBwYITEhJSorLi4uGCAzODMsNygtLisBCgoKBQUFDgUFDisZExkrKysrKysrKysrKysrKysrKysrKysrKysrKysrKysrKysrKysrKysrKysrKysrKysrK//AABEIARcAtQMBIgACEQEDEQH/xAAbAAACAgMBAAAAAAAAAAAAAAADBAIFAAEHBv/EADsQAAEDAgMGBAUDBAEDBQAAAAEAAhEDIQQxQQUSUWFx8IGRobEGEyLB0TLh8RQjQlIHFTOCFiRyksL/xAAUAQEAAAAAAAAAAAAAAAAAAAAA/8QAFBEBAAAAAAAAAAAAAAAAAAAAAP/aAAwDAQACEQMRAD8AKK5+eyTqf4XuKBMDovC1h/fZbXufBe9wxAaOiDAFppITDGSpGmgG2oY1WjOqMApbiADXLRKKxt8lJzQgUNQhDqVTCbrNSNWyADcRC22vIQywTKxpjmgOHWF7Irasd99hLMdpxKk8921QMfPUPmSUvWrnIBRpPtJz0hA0UP5hlAFSSIWnVL9/hAy2+aHTqkOjTTr37qNJ/GVCu6DYXCBmrVt3xQoJCCcRI76JigQQR4en7oIkzew76hYpuMRbzWIOd4LbtStXY02uur4SmN0HkubYFlIPDhAJI7jouk4D9DeiA9lGo3mtlaZzQa3eanC09srGmEG6jeCXIiyK+ogzFyg1voTqQIPFbLZzsh1QYEIFRYwVDEmB3qg4mmZMG6C1ziRKA1Gu6LjotVsVkIRMtOn5Wg28x599yg2HgCUCpXv3yWsRViZEJekQbaePn+6Byg+Vtz9cyhU6Sk08e5QEFW3f8KbRNz3CXe6y1JhBJ7QDZSpuhxN79wohwjQrVJ26LCfFA0MSNbd9Vig6HXKxB4Ks0fOp7o1HP+NF1DAt+gLmLT/cZ4effuuobNuwIGGrZBlbW2ZoIwVsuUXFDcSLoMeJQnElTdUUf6R1UOAcWCI3hn4cuflxQVmO21TYDH1EGCAdVTf+pzux8q+l7cV7PZvw7SpgSATxIvdOV9iUXZ0xPKyDx+H2g4t3nUjHLPrB7smsMBUgg2XrqeDa1oDQABoFUYzYLWn5tH6KkQQT9DwNHDTk4XHNAlUpw1LvqjJNOeHC4IJ0OYOoKVcwd9UEKzA5vsl20LRCarkAKLKgHRANwGXmotp8Rz9lt9QSth1roA1RJEIlNloPS6gTCx1WR3+EAnmLflFpyJjz/juyAGOdPJbo1f8AE8UDNBxvYm+axZSYIzWIPDVWg12HUEdkLqOzyflhc2c2KzZtcLpeznRTAPfFAfezQ2uJlS3bowAQQD+CFWqcFt7NENtMA8++/BBCFrYu1BUqOaLtBhulgczoVDHYncp1H/6sc7yaT9gvJ/Alberbrebz5wOmvmg6pTKIkxVaAd4gAalIv+LcK0jfeWA/pc9j2tdH+rogoLpJ7Rqw08VlPatJwlrg5vEefmqDbnxZhqYMkudcbrWkyRpMRItI4EIEMVjoq7ouXNnxb+x9EMzmSqTCY9tbFNcyQ3ceSDYzZsHzBV6CgBVdJW6bxMa9lCqPg+iIx41zQTNCfXigl+7Y95ptrr8kGpBdzQIvrb1kcssOSiQJtE2nzW2PQGomNboOKbJ6598FIGSFCuJk6i6A1J8DMBYhUqhjUd8wsQeZxJnEAtykWXQsDJDeXNc1ZU/vZ6hdL2Z+kHl33zQHdTvmpfMhRe8Ac1qNUGw/v0SlfFBvVZiXwbKu3b3QTxeIeWEMomtMBzA/cJa4hroMZgGY9lQ7F2fSZiWijUqt1BJBcIJHynggiQImM4C9DSxAa4GDAN4iY1ifukNuYAUGUTRa4br3fU4GXGoS95cXQZJBPPwQWm2TWDC5265rWk7wbaQ0wHs3riYuCenHzzPhKviB87EV3Oc6CHBm6N3nJg8BHBX1Pbn0gOaYNsgR0KssC2i0Dda985Nc5zmz/q1s7obnaIACCPwtssMwu5AaXSQRYkZBxBtBEGOB8uWDZ9d7iWzu096nZroDszlIu/edBEnfOcrqdf4xoU63yaxcyo2S7ebutyn6XugOtexK8jSx2FxL8QRvw153ajHupkgZs3qbg5zRJIk23igo/hEOGIcHt3XGmQeR3hytYC2kgWXs22XlNi1A7EvFOAGMOTi7NwGbjvTnqvQiqYuglUEqbWCFEERwUXVIsgMx61C1Ry71Uar+HFAvUF5RAD181pjb3tqtPqDLggM3JRwrJJPf8JZtc5cU1hJbOs+yBktHBYtgyOPgsQc5pkisI45fddO2U4mmOi5jQE1ZHH7rpey3EUxzCBt7TmSivxAjPvuUCtVtdJUyc5lAy6oc80nVku3oTU95eyUxJMWQRD1V4zF1n1mU3vP9PTDCGwP1O+Y39X6oFiB/8uSLtDGto0nVHZtFhxcbBviYWtjUhXw3z2vdUeJGIZYOaN5xY5oH+IYYtaRcEbyB9rWOaXuJDRJdAkiOWpPAe9l5DanxoGv3cOXNaBmMyJ46TyzI8ravXZdtMvDXQN3OPqEhovnFzEXVkzA4ZhFSg0PJ/XkfqEyCf9jGXAW0Qc+xwq4pwc6lVfMfUWOMjlyyVS7Flksa1zDkW3bmeGq6RtGlSduvZuATvbpmZJAnOwzuZy52qMFsqg41HOhwaJLrdP8AJpGZAzHU6Br4GAJqPaIG61oGecuM+i9JWd30VfsakKFJrAP1fVwP1XAPQQE4K0zNkEPmFDqEyCe+/sivbZKVKsWKB8VxEIXzznokKQ5pxgEe6Bl9U6ZdEJpF1Bw6d8vNYH6mPDvog1TdeOEp35mf8qrqkmIR8OIzz7EoLOmDkCPOPcrEBlYdLd/ZYg8RhT/cytNvDv1C6Vs2QxvRc2wb/wC4OoPkV1LZYBpt6c0GPphwSwZGQ9FYu7/CTrvQBxFlXY3FtY0veQ1ozJMDvkpbW2qyi3eqHP8AS0XLuQ/OQXN9vbVfiCC/9M2YMgPHN0an0BQT21tf+pqww/22fpBtvGP1EG/EAcimtj7TqYaqKtJxY5vjM5gjVptI5aGCqWlRiHD9Q14icu+KeFQa5nPxPsUHvTszDbW+vDvGExt3Opkb1Opa7gJ9W3GoOZoa+E2ns+m6nVwxeywbVpA1ABJLiHMBLQZAlwabZKiZXLXBzSWkEFpaYIIyI4Hmui7G/wCR6b6Xy8a7ceLCoGuLXji4NB3Hc/0nlkg5NiduEvmS0ZEG1ogi94jnovS/C2MpVahBJDmgbrHEfUCBfTedM8c+ZTXxjtXCVKe9RqsqOJ/xcLAXJjjkPE8FzpzjO9rM9L8teaDsFdw1QDUk2XjNi/FDgNyvLxo/UdePVeooYtrhLTI5IGXYkrbgHCc0v88FEZUQbpiCp16+6bINR8FZ8ybx3ZARtaYRmMkEwhMc3XXNGZUv9MQg0xhmeadpYb2QC68ypNxlpCAjsKdPdaTNDFEiw8oP3CxBznBVSH3GvPjquq7Pb/aaeXouS0m/VwvnHTiusbC/7Le+7oJPqmbXJVJ8Q7c+T9IbvVSJAOQBsCYucjAGe7mLTc46s2k11R1mtBcenAczl5LmOOxRquL3n6nmTeYByaOggBArjsS+o/fe4lx1IGWkaADgOKVZTz1758Pymq2u7flE+SFSqA9cuHXNBDDNvyTNZvCLaDplymPYpR7z4hHpOkZz2EGxoZtbyP3Q6zsxPdllanrJHQjXPlzSzjGZm50A9uH3CAbsKAZaLHMWy5aeCd2XsJ1WjXcxu87D7taNX0jIqADXdLWu4/WeISjal54BWmyNuPwtdlencsP1N/3Y4w+meomOBAOiCmNARaYEOBjNpuD5W6goDcU9hlriPEr0/wAXYKnQqsqUL4Ws01aByhjiN6mRNix1o0kcV5yrR+r2Qeh2XtP5rb2cMxx53Vph6pmF43AD5dRribTB8V7Km0Zg5oGC8k9EZqRLjPJM0q0oC6FHwxhqULSbBFoOi3DvwQFfVm1oz90SnkRn33ZJupHekd93R8KLm/NAakHCwIjn65hYnaZjj5xy48liDnhrfUJ/GoXVtiVh8lvTguPA3mPZdW+HRNFvegsgof8AkLbA3RQaeDn/AP5b9z/49R4p9WXDyvw4mVafEx36tR2YLzGv0g7oHD9LQLKn+Xx4fx1QNsMCes5c+HikcVa48ekJwEhuXrF0Cs0FslAu2pMz58Rxy7hNYR0E8LTx7/dJUB9Q8k1QZfPP72QFxJKRdUc3K/LxjPTpy0TxbPXJKVgZb1jrEZSgBhqgPLiDpz5jnki1qtuqx9GRcZJfE041tGvTj+UFoNqF2FdhnjeaH/MpO1Y8wHDO7HtzGjg08VXYWrIg5oVMzAFjw791Fx3b921QMuuD09s/ceSvtg40vYBN228OKoZ3mhw1sVvZOK3KovZ0jzy8EHthU45LQICVa/PvuyJnE6IH6FTw5oc/XZaw7+acYwEE6ygYLQR2VlKnbmgPJsOaKysAY08PFA1SO7a3jIWKFN85els1iDn+M2pSefpibZRqcp8V0rYlf5eH3v8AVpd/9Wz9lx3GYcUakC/RdQ2BX3sMZ/1cI/8AE/ZB46u+N2b2vpcCJ8VhEnLLvXSyWqOndm1ve/4UqNQ5aSBfnIPt7oGK0NHPh34pf5oIiO+UjuQiF2cnXkh0mX4zp/KCvqCHiMtbd802XxHfPvqt45gAnnxlLMaDxQY19++woYitbx6Zo7SOB8UGvBMm/LNBPey8e++KWqiZ1/bv1U3u76wgvy9Pz7INV6U+4IzQnOI/Vdv+wzy1A9wmJsUo3EXg5IDYUAEibHI29Esww4DL8yjPgfoyGnPj0Mx4LeOYYDwP5M/cIPW4KoXta7JOBkjh+FQfDWK3mkahX9Iz3xKAtB0cu/4TtKploO8kg23fP8Jlot3yQM1DN0Omd7MwgVJ63RKVS0FBYUQY+k/ZYh4erwv6cViDx3xFs1w+vdztP35fuvTbCqf+3ItO6Rx/xIleb+IdpuewN3QPO0xkCOStthYsCjBmzfYIPJsxO81hiBHMZRHIapvDnIzw8ik6Q+lrTFvwM+nTNMU35SeEz1/hAUtLjlb8orKUX9+d9FKk2BwyPfqi1WzlxPvCCvxz+gz8+aHTgjl1j0U8eIGVyO/BDou+lAaoQGmMybeJsUJgEctL3jRRqyRGX7rbXicomLZ6fygmacnqoVKQ9+CM0jyS1arKAT2cFV4dnHvu6scSZETnZLObB6IGsOBPv4dVAOlhByEJTfifHvvip4ipDQ3jc/ZBZ7KrND7wJBH7L0bK3BeEpPMZ9+69DsjF7zRMWsUHomu4o1OqFWmuBqj/ADLdf4QN16tuizDNnPNCw7hBmEOpV3TYhA8Z0jyK0oUap48MisQeXxW2qcTAuLdwqGltg7xEWNvO3l+UpjG377zSwtfuyD0zRlfvPsJylTv5XI8ev8JGm+020Ofib+N03ReTc/iPPr6ILMNkfxwstVSGjW/8qFKt9N/E/wAoNemX6xcWnn3qgrsVVJNrDvlbRDwLtD55++idqYOEmKP1Hvh+EDDy3+ZzhRZVaDYcuH27lDLRmdO/ymGEbuQ6QNTaeeSBN+JEkRlOa3hqzTFtJy59/ZbrtbkbnufNNUS0Cw7H7oF6tIEyOg1S1dvv1R8RWM8OgH2zSxqTmgG6kMzkM0o87xk/xbJN1xNN3UDPPllx9kAttfxQBB8uSYwVbdOZg+6lRoSJPh35ojaeXfEfhA27FbuZiPx36KFTal4m10liHSIyvfz/AJ9Ui8c0FvU2qRN0t/1NxdM+WirHFRI9kHpG7YMXcB0WLzoWIHMc0CI4IG7bPuFZ4ugQBIKW/oSROiBzDOJDeg+wPjZWVIZWjw46+araH0gDLx/CdbUhlrm2fM6Dj+Ta6A1TGg/SJnh5/t6qVKg/UwDfnGh80LB4fcl7v1FoJMzAvIHFymW1Kl/+20W5xHEeKCeNqtYIDiXcDw5qvbVM/urLDYRjTIG8Zzdf+CgVqMOLrAG/j3HmgEwyLjOEUPtfRTLBA4HI/sl6tI5Secd98kAaQ33E6adAmwYyyUaVOAPAD8XWPYQO+KAFdm9PFDOHTBFv2PVSou6afx3+UCJYYuPDOcu5W/6YG4HERw/ZWReAO/Rb2Tsevi37uHpued76iLNblBc42bnkbnSUCdGnugAd9ypPwxcQBLiZADQST0AEu8F1TZv/AB3QphoxLn1a2rWHcZfQH9RHORPAJTb3wNSxFZjpbRpUm7op0qcEiSZNSTqcy0m6DlWKoFri1wLH6tc0sMaWcAeKSxLLwTfXxXTtu7No0qbadWpUqYaQD8wh9TDk2Fak/MsBjepGxExdc22zhX0ar6NSN6m4tOuWoOoOYOoIQIlnJQqDkph5WpQRa3isWLaD2uMxdAjM+nfJeeqbRDXm0jh0VS5pWg1BcPxQe4bvDJP7OqNNnHP6hz3YsqGi0g+HZTg+oCNLRbgUF388AndzORCNSplxkunl31Kp8EQT9Ui88vzxVk2uZHQ8tRw580DbhEJGu/fdGn7JkVd4yZ74ecrMPQiSddeAz+yCD3ZnQGB7R7KE959/spv+roPLhx7hE3I6IBUMiefp52R5kSYUKbbuHPzRHnpl36/dAFrJPp7r2vwp8IUcTgsVWeX79Le+XukRLaYeCRF7rxrGme/sut/8XCcHixxcfWkEHivh74L+YBUxG81hgim2zj1P+I5Z9F7nC4avRLaeHoUxQAGZDGsJJmRBLtDNzfPVWGyCx1JjhN2g+intHEhtN25JdoBAJuJgm0xOfEIDVME0/U+o6RwJaLcAD7yea22pSY0kkxmd46eMlUh+NMMwkVA5jpiKjXTw0BBz0KVx/wAStxIbRw29vvc0bwa5jWibkuIyidDnkg8n8X7cw2Jc6nSEl5a1hDSPqJLdNJIz58JSPxfsbC0sY0Vqwd8ulRZXAcN8uayLDMu+X8v0R/ib4Or4NwrtxFJ7zJBMsMtFt0HebIA4t9Vzr5u8S83LiS5zplxdfeJNyTe54oNYoMdVe5jSymSdxpuQ3STqePVTFNh19ECvB09Ug8HRBdsw1P8A2A8FipBUI1KxAd7StAd9+C04yi7h1/KCDHlWOFwpIJaROreIIOU28FW1WwVlOoR+mZPDj+UFzSF+eUagzwz8EcXJ5N95/CSw9R5ibg8RPvknqTnaxOXpNhkgN82LjPTXv9kc1Sc/QKucSHW9LZTyv1RhUIHjzy8AgsGwPHv8qI+q8cb8kvhqrTr98ymfmtAjP08e+SA+5N++ChWAHfP+fJKOxkcQY7shtxgjS/HT+bIHaT5v9uK6l/xZi2twuKDjqXeApfsuOf8AUADFrpvDbYrMBbSeWh7S1wGoIIPpZB1P4YxI+QzcffdbaZ0Tu0dtOpsLi11QNMuDQJ3ZuZiZXMNl7Zr0WBrHNgcWz6299VY7P+M3svVp7xcRvOYGgtBM/SHkyTrOWmcgPb1No4GswEvbEwC4CfzPJR/q8Fh6T3sqE7ocSd6chMAEEWtaLLnW3du4GsN80Krap/VuHdk8YL49F4LG1wT9AIE5OO9zQXfxP8SYrFOAruiB9LQAIDhNwNTafsqMPhBNQuJLjJN1qpVQFLlCyXLlKmgOBz9FtTpuhYgkAj0qg1QKjoRGXQZiaV9fGEHD0Jd4dU27IfspUxGWZ1PNAxgxfKJ7+3snHuvl5W7CRw9UjOI09uynKQB/nv0hAWoRlBnw87lGZTnTxkcFD5twmBQm5kC4EeX2QLmi0Xjs9UbC0rE2gj2n8ogYOvdlL+rAERH7+qBDF0JyzysfRJNwdRwHQd20V1XaACdNDNrmPuhVngQ0ed+SCoGynT+rwgp/DYfc/VdNMqgCXWAz91p1Uf6kT5+SDK7rEA5jyH4QMRibZdFvd1Se0xAjO/7ZIK7GV5cb6lLOWVAZM8UekyL+SBKoxAIhWeIb3ZK/LlAqVgBR3U4W2FBunT4n3WIjXngtIN1Si0qn08tUs9baUDbtD5ItM526ZaapaibcEe3hkgK9n0zN8x+ULC4gjO/p6qRdIieHok6riIPsg9BRpl19Ey/E/TujjPpBy6+6p8NtJxEAE9/mU0KsgZifyMggfZiATBzUK5bYzP7a+aUI8O8lNrdJnTOUBTUmL81trDM8OPJQDZPfoi71kGPqmI0OaiHj83Wt2fFBc8SOfYQMF3MpatUGvfZUTXEcfHz+yWqvucygBUa3eN7/ALIjIi1+80qHmSTbL2Ck5407lBIt3uXVAcwieHJQc66x9UoMAQtyDOi2HI1Mb1s5Qb+ZGRJWINVuVwtoIuKJRbx7CxYgPHfgmWNn6cr9+60sQMVsIGWMg9AZ5yHZKuqUxMb4nmHa9AeysWILPZeHLZ/SQbWnOLZhSIgmY4LFiAYJdYen7pinQMxw9lpYgPTpGeYz7yTTcPIkX19J76LFiAFQHTMRe2seiSdSkd+XusWIIijaZ56dO/st4mnuDvXvktLEFVvMMkzn6aeikDTiYKxYgE+o3QcVAu6cclixBoA8Y1++iMKcf5XPIrFiBaob3WLFiD//2Q=="/>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18441" name="AutoShape 8" descr="data:image/jpeg;base64,/9j/4AAQSkZJRgABAQAAAQABAAD/2wCEAAkGBxQTEhUUExQWFRUXGRoYFxgYGBgYHhwaFxgaGh0XHBwaHCggHBolHBwYITEhJSorLi4uGCAzODMsNygtLisBCgoKBQUFDgUFDisZExkrKysrKysrKysrKysrKysrKysrKysrKysrKysrKysrKysrKysrKysrKysrKysrKysrK//AABEIARcAtQMBIgACEQEDEQH/xAAbAAACAgMBAAAAAAAAAAAAAAADBAIFAAEHBv/EADsQAAEDAgMGBAUDBAEDBQAAAAEAAhEDIQQxQQUSUWFx8IGRobEGEyLB0TLh8RQjQlIHFTOCFiRyksL/xAAUAQEAAAAAAAAAAAAAAAAAAAAA/8QAFBEBAAAAAAAAAAAAAAAAAAAAAP/aAAwDAQACEQMRAD8AKK5+eyTqf4XuKBMDovC1h/fZbXufBe9wxAaOiDAFppITDGSpGmgG2oY1WjOqMApbiADXLRKKxt8lJzQgUNQhDqVTCbrNSNWyADcRC22vIQywTKxpjmgOHWF7Irasd99hLMdpxKk8921QMfPUPmSUvWrnIBRpPtJz0hA0UP5hlAFSSIWnVL9/hAy2+aHTqkOjTTr37qNJ/GVCu6DYXCBmrVt3xQoJCCcRI76JigQQR4en7oIkzew76hYpuMRbzWIOd4LbtStXY02uur4SmN0HkubYFlIPDhAJI7jouk4D9DeiA9lGo3mtlaZzQa3eanC09srGmEG6jeCXIiyK+ogzFyg1voTqQIPFbLZzsh1QYEIFRYwVDEmB3qg4mmZMG6C1ziRKA1Gu6LjotVsVkIRMtOn5Wg28x599yg2HgCUCpXv3yWsRViZEJekQbaePn+6Byg+Vtz9cyhU6Sk08e5QEFW3f8KbRNz3CXe6y1JhBJ7QDZSpuhxN79wohwjQrVJ26LCfFA0MSNbd9Vig6HXKxB4Ks0fOp7o1HP+NF1DAt+gLmLT/cZ4effuuobNuwIGGrZBlbW2ZoIwVsuUXFDcSLoMeJQnElTdUUf6R1UOAcWCI3hn4cuflxQVmO21TYDH1EGCAdVTf+pzux8q+l7cV7PZvw7SpgSATxIvdOV9iUXZ0xPKyDx+H2g4t3nUjHLPrB7smsMBUgg2XrqeDa1oDQABoFUYzYLWn5tH6KkQQT9DwNHDTk4XHNAlUpw1LvqjJNOeHC4IJ0OYOoKVcwd9UEKzA5vsl20LRCarkAKLKgHRANwGXmotp8Rz9lt9QSth1roA1RJEIlNloPS6gTCx1WR3+EAnmLflFpyJjz/juyAGOdPJbo1f8AE8UDNBxvYm+axZSYIzWIPDVWg12HUEdkLqOzyflhc2c2KzZtcLpeznRTAPfFAfezQ2uJlS3bowAQQD+CFWqcFt7NENtMA8++/BBCFrYu1BUqOaLtBhulgczoVDHYncp1H/6sc7yaT9gvJ/Alberbrebz5wOmvmg6pTKIkxVaAd4gAalIv+LcK0jfeWA/pc9j2tdH+rogoLpJ7Rqw08VlPatJwlrg5vEefmqDbnxZhqYMkudcbrWkyRpMRItI4EIEMVjoq7ouXNnxb+x9EMzmSqTCY9tbFNcyQ3ceSDYzZsHzBV6CgBVdJW6bxMa9lCqPg+iIx41zQTNCfXigl+7Y95ptrr8kGpBdzQIvrb1kcssOSiQJtE2nzW2PQGomNboOKbJ6598FIGSFCuJk6i6A1J8DMBYhUqhjUd8wsQeZxJnEAtykWXQsDJDeXNc1ZU/vZ6hdL2Z+kHl33zQHdTvmpfMhRe8Ac1qNUGw/v0SlfFBvVZiXwbKu3b3QTxeIeWEMomtMBzA/cJa4hroMZgGY9lQ7F2fSZiWijUqt1BJBcIJHynggiQImM4C9DSxAa4GDAN4iY1ifukNuYAUGUTRa4br3fU4GXGoS95cXQZJBPPwQWm2TWDC5265rWk7wbaQ0wHs3riYuCenHzzPhKviB87EV3Oc6CHBm6N3nJg8BHBX1Pbn0gOaYNsgR0KssC2i0Dda985Nc5zmz/q1s7obnaIACCPwtssMwu5AaXSQRYkZBxBtBEGOB8uWDZ9d7iWzu096nZroDszlIu/edBEnfOcrqdf4xoU63yaxcyo2S7ebutyn6XugOtexK8jSx2FxL8QRvw153ajHupkgZs3qbg5zRJIk23igo/hEOGIcHt3XGmQeR3hytYC2kgWXs22XlNi1A7EvFOAGMOTi7NwGbjvTnqvQiqYuglUEqbWCFEERwUXVIsgMx61C1Ry71Uar+HFAvUF5RAD181pjb3tqtPqDLggM3JRwrJJPf8JZtc5cU1hJbOs+yBktHBYtgyOPgsQc5pkisI45fddO2U4mmOi5jQE1ZHH7rpey3EUxzCBt7TmSivxAjPvuUCtVtdJUyc5lAy6oc80nVku3oTU95eyUxJMWQRD1V4zF1n1mU3vP9PTDCGwP1O+Y39X6oFiB/8uSLtDGto0nVHZtFhxcbBviYWtjUhXw3z2vdUeJGIZYOaN5xY5oH+IYYtaRcEbyB9rWOaXuJDRJdAkiOWpPAe9l5DanxoGv3cOXNaBmMyJ46TyzI8ravXZdtMvDXQN3OPqEhovnFzEXVkzA4ZhFSg0PJ/XkfqEyCf9jGXAW0Qc+xwq4pwc6lVfMfUWOMjlyyVS7Flksa1zDkW3bmeGq6RtGlSduvZuATvbpmZJAnOwzuZy52qMFsqg41HOhwaJLrdP8AJpGZAzHU6Br4GAJqPaIG61oGecuM+i9JWd30VfsakKFJrAP1fVwP1XAPQQE4K0zNkEPmFDqEyCe+/sivbZKVKsWKB8VxEIXzznokKQ5pxgEe6Bl9U6ZdEJpF1Bw6d8vNYH6mPDvog1TdeOEp35mf8qrqkmIR8OIzz7EoLOmDkCPOPcrEBlYdLd/ZYg8RhT/cytNvDv1C6Vs2QxvRc2wb/wC4OoPkV1LZYBpt6c0GPphwSwZGQ9FYu7/CTrvQBxFlXY3FtY0veQ1ozJMDvkpbW2qyi3eqHP8AS0XLuQ/OQXN9vbVfiCC/9M2YMgPHN0an0BQT21tf+pqww/22fpBtvGP1EG/EAcimtj7TqYaqKtJxY5vjM5gjVptI5aGCqWlRiHD9Q14icu+KeFQa5nPxPsUHvTszDbW+vDvGExt3Opkb1Opa7gJ9W3GoOZoa+E2ns+m6nVwxeywbVpA1ABJLiHMBLQZAlwabZKiZXLXBzSWkEFpaYIIyI4Hmui7G/wCR6b6Xy8a7ceLCoGuLXji4NB3Hc/0nlkg5NiduEvmS0ZEG1ogi94jnovS/C2MpVahBJDmgbrHEfUCBfTedM8c+ZTXxjtXCVKe9RqsqOJ/xcLAXJjjkPE8FzpzjO9rM9L8teaDsFdw1QDUk2XjNi/FDgNyvLxo/UdePVeooYtrhLTI5IGXYkrbgHCc0v88FEZUQbpiCp16+6bINR8FZ8ybx3ZARtaYRmMkEwhMc3XXNGZUv9MQg0xhmeadpYb2QC68ypNxlpCAjsKdPdaTNDFEiw8oP3CxBznBVSH3GvPjquq7Pb/aaeXouS0m/VwvnHTiusbC/7Le+7oJPqmbXJVJ8Q7c+T9IbvVSJAOQBsCYucjAGe7mLTc46s2k11R1mtBcenAczl5LmOOxRquL3n6nmTeYByaOggBArjsS+o/fe4lx1IGWkaADgOKVZTz1758Pymq2u7flE+SFSqA9cuHXNBDDNvyTNZvCLaDplymPYpR7z4hHpOkZz2EGxoZtbyP3Q6zsxPdllanrJHQjXPlzSzjGZm50A9uH3CAbsKAZaLHMWy5aeCd2XsJ1WjXcxu87D7taNX0jIqADXdLWu4/WeISjal54BWmyNuPwtdlencsP1N/3Y4w+meomOBAOiCmNARaYEOBjNpuD5W6goDcU9hlriPEr0/wAXYKnQqsqUL4Ws01aByhjiN6mRNix1o0kcV5yrR+r2Qeh2XtP5rb2cMxx53Vph6pmF43AD5dRribTB8V7Km0Zg5oGC8k9EZqRLjPJM0q0oC6FHwxhqULSbBFoOi3DvwQFfVm1oz90SnkRn33ZJupHekd93R8KLm/NAakHCwIjn65hYnaZjj5xy48liDnhrfUJ/GoXVtiVh8lvTguPA3mPZdW+HRNFvegsgof8AkLbA3RQaeDn/AP5b9z/49R4p9WXDyvw4mVafEx36tR2YLzGv0g7oHD9LQLKn+Xx4fx1QNsMCes5c+HikcVa48ekJwEhuXrF0Cs0FslAu2pMz58Rxy7hNYR0E8LTx7/dJUB9Q8k1QZfPP72QFxJKRdUc3K/LxjPTpy0TxbPXJKVgZb1jrEZSgBhqgPLiDpz5jnki1qtuqx9GRcZJfE041tGvTj+UFoNqF2FdhnjeaH/MpO1Y8wHDO7HtzGjg08VXYWrIg5oVMzAFjw791Fx3b921QMuuD09s/ceSvtg40vYBN228OKoZ3mhw1sVvZOK3KovZ0jzy8EHthU45LQICVa/PvuyJnE6IH6FTw5oc/XZaw7+acYwEE6ygYLQR2VlKnbmgPJsOaKysAY08PFA1SO7a3jIWKFN85els1iDn+M2pSefpibZRqcp8V0rYlf5eH3v8AVpd/9Wz9lx3GYcUakC/RdQ2BX3sMZ/1cI/8AE/ZB46u+N2b2vpcCJ8VhEnLLvXSyWqOndm1ve/4UqNQ5aSBfnIPt7oGK0NHPh34pf5oIiO+UjuQiF2cnXkh0mX4zp/KCvqCHiMtbd802XxHfPvqt45gAnnxlLMaDxQY19++woYitbx6Zo7SOB8UGvBMm/LNBPey8e++KWqiZ1/bv1U3u76wgvy9Pz7INV6U+4IzQnOI/Vdv+wzy1A9wmJsUo3EXg5IDYUAEibHI29Esww4DL8yjPgfoyGnPj0Mx4LeOYYDwP5M/cIPW4KoXta7JOBkjh+FQfDWK3mkahX9Iz3xKAtB0cu/4TtKploO8kg23fP8Jlot3yQM1DN0Omd7MwgVJ63RKVS0FBYUQY+k/ZYh4erwv6cViDx3xFs1w+vdztP35fuvTbCqf+3ItO6Rx/xIleb+IdpuewN3QPO0xkCOStthYsCjBmzfYIPJsxO81hiBHMZRHIapvDnIzw8ik6Q+lrTFvwM+nTNMU35SeEz1/hAUtLjlb8orKUX9+d9FKk2BwyPfqi1WzlxPvCCvxz+gz8+aHTgjl1j0U8eIGVyO/BDou+lAaoQGmMybeJsUJgEctL3jRRqyRGX7rbXicomLZ6fygmacnqoVKQ9+CM0jyS1arKAT2cFV4dnHvu6scSZETnZLObB6IGsOBPv4dVAOlhByEJTfifHvvip4ipDQ3jc/ZBZ7KrND7wJBH7L0bK3BeEpPMZ9+69DsjF7zRMWsUHomu4o1OqFWmuBqj/ADLdf4QN16tuizDNnPNCw7hBmEOpV3TYhA8Z0jyK0oUap48MisQeXxW2qcTAuLdwqGltg7xEWNvO3l+UpjG377zSwtfuyD0zRlfvPsJylTv5XI8ev8JGm+020Ofib+N03ReTc/iPPr6ILMNkfxwstVSGjW/8qFKt9N/E/wAoNemX6xcWnn3qgrsVVJNrDvlbRDwLtD55++idqYOEmKP1Hvh+EDDy3+ZzhRZVaDYcuH27lDLRmdO/ymGEbuQ6QNTaeeSBN+JEkRlOa3hqzTFtJy59/ZbrtbkbnufNNUS0Cw7H7oF6tIEyOg1S1dvv1R8RWM8OgH2zSxqTmgG6kMzkM0o87xk/xbJN1xNN3UDPPllx9kAttfxQBB8uSYwVbdOZg+6lRoSJPh35ojaeXfEfhA27FbuZiPx36KFTal4m10liHSIyvfz/AJ9Ui8c0FvU2qRN0t/1NxdM+WirHFRI9kHpG7YMXcB0WLzoWIHMc0CI4IG7bPuFZ4ugQBIKW/oSROiBzDOJDeg+wPjZWVIZWjw46+araH0gDLx/CdbUhlrm2fM6Dj+Ta6A1TGg/SJnh5/t6qVKg/UwDfnGh80LB4fcl7v1FoJMzAvIHFymW1Kl/+20W5xHEeKCeNqtYIDiXcDw5qvbVM/urLDYRjTIG8Zzdf+CgVqMOLrAG/j3HmgEwyLjOEUPtfRTLBA4HI/sl6tI5Secd98kAaQ33E6adAmwYyyUaVOAPAD8XWPYQO+KAFdm9PFDOHTBFv2PVSou6afx3+UCJYYuPDOcu5W/6YG4HERw/ZWReAO/Rb2Tsevi37uHpued76iLNblBc42bnkbnSUCdGnugAd9ypPwxcQBLiZADQST0AEu8F1TZv/AB3QphoxLn1a2rWHcZfQH9RHORPAJTb3wNSxFZjpbRpUm7op0qcEiSZNSTqcy0m6DlWKoFri1wLH6tc0sMaWcAeKSxLLwTfXxXTtu7No0qbadWpUqYaQD8wh9TDk2Fak/MsBjepGxExdc22zhX0ar6NSN6m4tOuWoOoOYOoIQIlnJQqDkph5WpQRa3isWLaD2uMxdAjM+nfJeeqbRDXm0jh0VS5pWg1BcPxQe4bvDJP7OqNNnHP6hz3YsqGi0g+HZTg+oCNLRbgUF388AndzORCNSplxkunl31Kp8EQT9Ui88vzxVk2uZHQ8tRw580DbhEJGu/fdGn7JkVd4yZ74ecrMPQiSddeAz+yCD3ZnQGB7R7KE959/spv+roPLhx7hE3I6IBUMiefp52R5kSYUKbbuHPzRHnpl36/dAFrJPp7r2vwp8IUcTgsVWeX79Le+XukRLaYeCRF7rxrGme/sut/8XCcHixxcfWkEHivh74L+YBUxG81hgim2zj1P+I5Z9F7nC4avRLaeHoUxQAGZDGsJJmRBLtDNzfPVWGyCx1JjhN2g+intHEhtN25JdoBAJuJgm0xOfEIDVME0/U+o6RwJaLcAD7yea22pSY0kkxmd46eMlUh+NMMwkVA5jpiKjXTw0BBz0KVx/wAStxIbRw29vvc0bwa5jWibkuIyidDnkg8n8X7cw2Jc6nSEl5a1hDSPqJLdNJIz58JSPxfsbC0sY0Vqwd8ulRZXAcN8uayLDMu+X8v0R/ib4Or4NwrtxFJ7zJBMsMtFt0HebIA4t9Vzr5u8S83LiS5zplxdfeJNyTe54oNYoMdVe5jSymSdxpuQ3STqePVTFNh19ECvB09Ug8HRBdsw1P8A2A8FipBUI1KxAd7StAd9+C04yi7h1/KCDHlWOFwpIJaROreIIOU28FW1WwVlOoR+mZPDj+UFzSF+eUagzwz8EcXJ5N95/CSw9R5ibg8RPvknqTnaxOXpNhkgN82LjPTXv9kc1Sc/QKucSHW9LZTyv1RhUIHjzy8AgsGwPHv8qI+q8cb8kvhqrTr98ymfmtAjP08e+SA+5N++ChWAHfP+fJKOxkcQY7shtxgjS/HT+bIHaT5v9uK6l/xZi2twuKDjqXeApfsuOf8AUADFrpvDbYrMBbSeWh7S1wGoIIPpZB1P4YxI+QzcffdbaZ0Tu0dtOpsLi11QNMuDQJ3ZuZiZXMNl7Zr0WBrHNgcWz6299VY7P+M3svVp7xcRvOYGgtBM/SHkyTrOWmcgPb1No4GswEvbEwC4CfzPJR/q8Fh6T3sqE7ocSd6chMAEEWtaLLnW3du4GsN80Krap/VuHdk8YL49F4LG1wT9AIE5OO9zQXfxP8SYrFOAruiB9LQAIDhNwNTafsqMPhBNQuJLjJN1qpVQFLlCyXLlKmgOBz9FtTpuhYgkAj0qg1QKjoRGXQZiaV9fGEHD0Jd4dU27IfspUxGWZ1PNAxgxfKJ7+3snHuvl5W7CRw9UjOI09uynKQB/nv0hAWoRlBnw87lGZTnTxkcFD5twmBQm5kC4EeX2QLmi0Xjs9UbC0rE2gj2n8ogYOvdlL+rAERH7+qBDF0JyzysfRJNwdRwHQd20V1XaACdNDNrmPuhVngQ0ed+SCoGynT+rwgp/DYfc/VdNMqgCXWAz91p1Uf6kT5+SDK7rEA5jyH4QMRibZdFvd1Se0xAjO/7ZIK7GV5cb6lLOWVAZM8UekyL+SBKoxAIhWeIb3ZK/LlAqVgBR3U4W2FBunT4n3WIjXngtIN1Si0qn08tUs9baUDbtD5ItM526ZaapaibcEe3hkgK9n0zN8x+ULC4gjO/p6qRdIieHok6riIPsg9BRpl19Ey/E/TujjPpBy6+6p8NtJxEAE9/mU0KsgZifyMggfZiATBzUK5bYzP7a+aUI8O8lNrdJnTOUBTUmL81trDM8OPJQDZPfoi71kGPqmI0OaiHj83Wt2fFBc8SOfYQMF3MpatUGvfZUTXEcfHz+yWqvucygBUa3eN7/ALIjIi1+80qHmSTbL2Ck5407lBIt3uXVAcwieHJQc66x9UoMAQtyDOi2HI1Mb1s5Qb+ZGRJWINVuVwtoIuKJRbx7CxYgPHfgmWNn6cr9+60sQMVsIGWMg9AZ5yHZKuqUxMb4nmHa9AeysWILPZeHLZ/SQbWnOLZhSIgmY4LFiAYJdYen7pinQMxw9lpYgPTpGeYz7yTTcPIkX19J76LFiAFQHTMRe2seiSdSkd+XusWIIijaZ56dO/st4mnuDvXvktLEFVvMMkzn6aeikDTiYKxYgE+o3QcVAu6cclixBoA8Y1++iMKcf5XPIrFiBaob3WLFiD//2Q=="/>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18442" name="AutoShape 10" descr="data:image/jpeg;base64,/9j/4AAQSkZJRgABAQAAAQABAAD/2wCEAAkGBxQTEhUUExQWFRUXGRoYFxgYGBgYHhwaFxgaGh0XHBwaHCggHBolHBwYITEhJSorLi4uGCAzODMsNygtLisBCgoKBQUFDgUFDisZExkrKysrKysrKysrKysrKysrKysrKysrKysrKysrKysrKysrKysrKysrKysrKysrKysrK//AABEIARcAtQMBIgACEQEDEQH/xAAbAAACAgMBAAAAAAAAAAAAAAADBAIFAAEHBv/EADsQAAEDAgMGBAUDBAEDBQAAAAEAAhEDIQQxQQUSUWFx8IGRobEGEyLB0TLh8RQjQlIHFTOCFiRyksL/xAAUAQEAAAAAAAAAAAAAAAAAAAAA/8QAFBEBAAAAAAAAAAAAAAAAAAAAAP/aAAwDAQACEQMRAD8AKK5+eyTqf4XuKBMDovC1h/fZbXufBe9wxAaOiDAFppITDGSpGmgG2oY1WjOqMApbiADXLRKKxt8lJzQgUNQhDqVTCbrNSNWyADcRC22vIQywTKxpjmgOHWF7Irasd99hLMdpxKk8921QMfPUPmSUvWrnIBRpPtJz0hA0UP5hlAFSSIWnVL9/hAy2+aHTqkOjTTr37qNJ/GVCu6DYXCBmrVt3xQoJCCcRI76JigQQR4en7oIkzew76hYpuMRbzWIOd4LbtStXY02uur4SmN0HkubYFlIPDhAJI7jouk4D9DeiA9lGo3mtlaZzQa3eanC09srGmEG6jeCXIiyK+ogzFyg1voTqQIPFbLZzsh1QYEIFRYwVDEmB3qg4mmZMG6C1ziRKA1Gu6LjotVsVkIRMtOn5Wg28x599yg2HgCUCpXv3yWsRViZEJekQbaePn+6Byg+Vtz9cyhU6Sk08e5QEFW3f8KbRNz3CXe6y1JhBJ7QDZSpuhxN79wohwjQrVJ26LCfFA0MSNbd9Vig6HXKxB4Ks0fOp7o1HP+NF1DAt+gLmLT/cZ4effuuobNuwIGGrZBlbW2ZoIwVsuUXFDcSLoMeJQnElTdUUf6R1UOAcWCI3hn4cuflxQVmO21TYDH1EGCAdVTf+pzux8q+l7cV7PZvw7SpgSATxIvdOV9iUXZ0xPKyDx+H2g4t3nUjHLPrB7smsMBUgg2XrqeDa1oDQABoFUYzYLWn5tH6KkQQT9DwNHDTk4XHNAlUpw1LvqjJNOeHC4IJ0OYOoKVcwd9UEKzA5vsl20LRCarkAKLKgHRANwGXmotp8Rz9lt9QSth1roA1RJEIlNloPS6gTCx1WR3+EAnmLflFpyJjz/juyAGOdPJbo1f8AE8UDNBxvYm+axZSYIzWIPDVWg12HUEdkLqOzyflhc2c2KzZtcLpeznRTAPfFAfezQ2uJlS3bowAQQD+CFWqcFt7NENtMA8++/BBCFrYu1BUqOaLtBhulgczoVDHYncp1H/6sc7yaT9gvJ/Alberbrebz5wOmvmg6pTKIkxVaAd4gAalIv+LcK0jfeWA/pc9j2tdH+rogoLpJ7Rqw08VlPatJwlrg5vEefmqDbnxZhqYMkudcbrWkyRpMRItI4EIEMVjoq7ouXNnxb+x9EMzmSqTCY9tbFNcyQ3ceSDYzZsHzBV6CgBVdJW6bxMa9lCqPg+iIx41zQTNCfXigl+7Y95ptrr8kGpBdzQIvrb1kcssOSiQJtE2nzW2PQGomNboOKbJ6598FIGSFCuJk6i6A1J8DMBYhUqhjUd8wsQeZxJnEAtykWXQsDJDeXNc1ZU/vZ6hdL2Z+kHl33zQHdTvmpfMhRe8Ac1qNUGw/v0SlfFBvVZiXwbKu3b3QTxeIeWEMomtMBzA/cJa4hroMZgGY9lQ7F2fSZiWijUqt1BJBcIJHynggiQImM4C9DSxAa4GDAN4iY1ifukNuYAUGUTRa4br3fU4GXGoS95cXQZJBPPwQWm2TWDC5265rWk7wbaQ0wHs3riYuCenHzzPhKviB87EV3Oc6CHBm6N3nJg8BHBX1Pbn0gOaYNsgR0KssC2i0Dda985Nc5zmz/q1s7obnaIACCPwtssMwu5AaXSQRYkZBxBtBEGOB8uWDZ9d7iWzu096nZroDszlIu/edBEnfOcrqdf4xoU63yaxcyo2S7ebutyn6XugOtexK8jSx2FxL8QRvw153ajHupkgZs3qbg5zRJIk23igo/hEOGIcHt3XGmQeR3hytYC2kgWXs22XlNi1A7EvFOAGMOTi7NwGbjvTnqvQiqYuglUEqbWCFEERwUXVIsgMx61C1Ry71Uar+HFAvUF5RAD181pjb3tqtPqDLggM3JRwrJJPf8JZtc5cU1hJbOs+yBktHBYtgyOPgsQc5pkisI45fddO2U4mmOi5jQE1ZHH7rpey3EUxzCBt7TmSivxAjPvuUCtVtdJUyc5lAy6oc80nVku3oTU95eyUxJMWQRD1V4zF1n1mU3vP9PTDCGwP1O+Y39X6oFiB/8uSLtDGto0nVHZtFhxcbBviYWtjUhXw3z2vdUeJGIZYOaN5xY5oH+IYYtaRcEbyB9rWOaXuJDRJdAkiOWpPAe9l5DanxoGv3cOXNaBmMyJ46TyzI8ravXZdtMvDXQN3OPqEhovnFzEXVkzA4ZhFSg0PJ/XkfqEyCf9jGXAW0Qc+xwq4pwc6lVfMfUWOMjlyyVS7Flksa1zDkW3bmeGq6RtGlSduvZuATvbpmZJAnOwzuZy52qMFsqg41HOhwaJLrdP8AJpGZAzHU6Br4GAJqPaIG61oGecuM+i9JWd30VfsakKFJrAP1fVwP1XAPQQE4K0zNkEPmFDqEyCe+/sivbZKVKsWKB8VxEIXzznokKQ5pxgEe6Bl9U6ZdEJpF1Bw6d8vNYH6mPDvog1TdeOEp35mf8qrqkmIR8OIzz7EoLOmDkCPOPcrEBlYdLd/ZYg8RhT/cytNvDv1C6Vs2QxvRc2wb/wC4OoPkV1LZYBpt6c0GPphwSwZGQ9FYu7/CTrvQBxFlXY3FtY0veQ1ozJMDvkpbW2qyi3eqHP8AS0XLuQ/OQXN9vbVfiCC/9M2YMgPHN0an0BQT21tf+pqww/22fpBtvGP1EG/EAcimtj7TqYaqKtJxY5vjM5gjVptI5aGCqWlRiHD9Q14icu+KeFQa5nPxPsUHvTszDbW+vDvGExt3Opkb1Opa7gJ9W3GoOZoa+E2ns+m6nVwxeywbVpA1ABJLiHMBLQZAlwabZKiZXLXBzSWkEFpaYIIyI4Hmui7G/wCR6b6Xy8a7ceLCoGuLXji4NB3Hc/0nlkg5NiduEvmS0ZEG1ogi94jnovS/C2MpVahBJDmgbrHEfUCBfTedM8c+ZTXxjtXCVKe9RqsqOJ/xcLAXJjjkPE8FzpzjO9rM9L8teaDsFdw1QDUk2XjNi/FDgNyvLxo/UdePVeooYtrhLTI5IGXYkrbgHCc0v88FEZUQbpiCp16+6bINR8FZ8ybx3ZARtaYRmMkEwhMc3XXNGZUv9MQg0xhmeadpYb2QC68ypNxlpCAjsKdPdaTNDFEiw8oP3CxBznBVSH3GvPjquq7Pb/aaeXouS0m/VwvnHTiusbC/7Le+7oJPqmbXJVJ8Q7c+T9IbvVSJAOQBsCYucjAGe7mLTc46s2k11R1mtBcenAczl5LmOOxRquL3n6nmTeYByaOggBArjsS+o/fe4lx1IGWkaADgOKVZTz1758Pymq2u7flE+SFSqA9cuHXNBDDNvyTNZvCLaDplymPYpR7z4hHpOkZz2EGxoZtbyP3Q6zsxPdllanrJHQjXPlzSzjGZm50A9uH3CAbsKAZaLHMWy5aeCd2XsJ1WjXcxu87D7taNX0jIqADXdLWu4/WeISjal54BWmyNuPwtdlencsP1N/3Y4w+meomOBAOiCmNARaYEOBjNpuD5W6goDcU9hlriPEr0/wAXYKnQqsqUL4Ws01aByhjiN6mRNix1o0kcV5yrR+r2Qeh2XtP5rb2cMxx53Vph6pmF43AD5dRribTB8V7Km0Zg5oGC8k9EZqRLjPJM0q0oC6FHwxhqULSbBFoOi3DvwQFfVm1oz90SnkRn33ZJupHekd93R8KLm/NAakHCwIjn65hYnaZjj5xy48liDnhrfUJ/GoXVtiVh8lvTguPA3mPZdW+HRNFvegsgof8AkLbA3RQaeDn/AP5b9z/49R4p9WXDyvw4mVafEx36tR2YLzGv0g7oHD9LQLKn+Xx4fx1QNsMCes5c+HikcVa48ekJwEhuXrF0Cs0FslAu2pMz58Rxy7hNYR0E8LTx7/dJUB9Q8k1QZfPP72QFxJKRdUc3K/LxjPTpy0TxbPXJKVgZb1jrEZSgBhqgPLiDpz5jnki1qtuqx9GRcZJfE041tGvTj+UFoNqF2FdhnjeaH/MpO1Y8wHDO7HtzGjg08VXYWrIg5oVMzAFjw791Fx3b921QMuuD09s/ceSvtg40vYBN228OKoZ3mhw1sVvZOK3KovZ0jzy8EHthU45LQICVa/PvuyJnE6IH6FTw5oc/XZaw7+acYwEE6ygYLQR2VlKnbmgPJsOaKysAY08PFA1SO7a3jIWKFN85els1iDn+M2pSefpibZRqcp8V0rYlf5eH3v8AVpd/9Wz9lx3GYcUakC/RdQ2BX3sMZ/1cI/8AE/ZB46u+N2b2vpcCJ8VhEnLLvXSyWqOndm1ve/4UqNQ5aSBfnIPt7oGK0NHPh34pf5oIiO+UjuQiF2cnXkh0mX4zp/KCvqCHiMtbd802XxHfPvqt45gAnnxlLMaDxQY19++woYitbx6Zo7SOB8UGvBMm/LNBPey8e++KWqiZ1/bv1U3u76wgvy9Pz7INV6U+4IzQnOI/Vdv+wzy1A9wmJsUo3EXg5IDYUAEibHI29Esww4DL8yjPgfoyGnPj0Mx4LeOYYDwP5M/cIPW4KoXta7JOBkjh+FQfDWK3mkahX9Iz3xKAtB0cu/4TtKploO8kg23fP8Jlot3yQM1DN0Omd7MwgVJ63RKVS0FBYUQY+k/ZYh4erwv6cViDx3xFs1w+vdztP35fuvTbCqf+3ItO6Rx/xIleb+IdpuewN3QPO0xkCOStthYsCjBmzfYIPJsxO81hiBHMZRHIapvDnIzw8ik6Q+lrTFvwM+nTNMU35SeEz1/hAUtLjlb8orKUX9+d9FKk2BwyPfqi1WzlxPvCCvxz+gz8+aHTgjl1j0U8eIGVyO/BDou+lAaoQGmMybeJsUJgEctL3jRRqyRGX7rbXicomLZ6fygmacnqoVKQ9+CM0jyS1arKAT2cFV4dnHvu6scSZETnZLObB6IGsOBPv4dVAOlhByEJTfifHvvip4ipDQ3jc/ZBZ7KrND7wJBH7L0bK3BeEpPMZ9+69DsjF7zRMWsUHomu4o1OqFWmuBqj/ADLdf4QN16tuizDNnPNCw7hBmEOpV3TYhA8Z0jyK0oUap48MisQeXxW2qcTAuLdwqGltg7xEWNvO3l+UpjG377zSwtfuyD0zRlfvPsJylTv5XI8ev8JGm+020Ofib+N03ReTc/iPPr6ILMNkfxwstVSGjW/8qFKt9N/E/wAoNemX6xcWnn3qgrsVVJNrDvlbRDwLtD55++idqYOEmKP1Hvh+EDDy3+ZzhRZVaDYcuH27lDLRmdO/ymGEbuQ6QNTaeeSBN+JEkRlOa3hqzTFtJy59/ZbrtbkbnufNNUS0Cw7H7oF6tIEyOg1S1dvv1R8RWM8OgH2zSxqTmgG6kMzkM0o87xk/xbJN1xNN3UDPPllx9kAttfxQBB8uSYwVbdOZg+6lRoSJPh35ojaeXfEfhA27FbuZiPx36KFTal4m10liHSIyvfz/AJ9Ui8c0FvU2qRN0t/1NxdM+WirHFRI9kHpG7YMXcB0WLzoWIHMc0CI4IG7bPuFZ4ugQBIKW/oSROiBzDOJDeg+wPjZWVIZWjw46+araH0gDLx/CdbUhlrm2fM6Dj+Ta6A1TGg/SJnh5/t6qVKg/UwDfnGh80LB4fcl7v1FoJMzAvIHFymW1Kl/+20W5xHEeKCeNqtYIDiXcDw5qvbVM/urLDYRjTIG8Zzdf+CgVqMOLrAG/j3HmgEwyLjOEUPtfRTLBA4HI/sl6tI5Secd98kAaQ33E6adAmwYyyUaVOAPAD8XWPYQO+KAFdm9PFDOHTBFv2PVSou6afx3+UCJYYuPDOcu5W/6YG4HERw/ZWReAO/Rb2Tsevi37uHpued76iLNblBc42bnkbnSUCdGnugAd9ypPwxcQBLiZADQST0AEu8F1TZv/AB3QphoxLn1a2rWHcZfQH9RHORPAJTb3wNSxFZjpbRpUm7op0qcEiSZNSTqcy0m6DlWKoFri1wLH6tc0sMaWcAeKSxLLwTfXxXTtu7No0qbadWpUqYaQD8wh9TDk2Fak/MsBjepGxExdc22zhX0ar6NSN6m4tOuWoOoOYOoIQIlnJQqDkph5WpQRa3isWLaD2uMxdAjM+nfJeeqbRDXm0jh0VS5pWg1BcPxQe4bvDJP7OqNNnHP6hz3YsqGi0g+HZTg+oCNLRbgUF388AndzORCNSplxkunl31Kp8EQT9Ui88vzxVk2uZHQ8tRw580DbhEJGu/fdGn7JkVd4yZ74ecrMPQiSddeAz+yCD3ZnQGB7R7KE959/spv+roPLhx7hE3I6IBUMiefp52R5kSYUKbbuHPzRHnpl36/dAFrJPp7r2vwp8IUcTgsVWeX79Le+XukRLaYeCRF7rxrGme/sut/8XCcHixxcfWkEHivh74L+YBUxG81hgim2zj1P+I5Z9F7nC4avRLaeHoUxQAGZDGsJJmRBLtDNzfPVWGyCx1JjhN2g+intHEhtN25JdoBAJuJgm0xOfEIDVME0/U+o6RwJaLcAD7yea22pSY0kkxmd46eMlUh+NMMwkVA5jpiKjXTw0BBz0KVx/wAStxIbRw29vvc0bwa5jWibkuIyidDnkg8n8X7cw2Jc6nSEl5a1hDSPqJLdNJIz58JSPxfsbC0sY0Vqwd8ulRZXAcN8uayLDMu+X8v0R/ib4Or4NwrtxFJ7zJBMsMtFt0HebIA4t9Vzr5u8S83LiS5zplxdfeJNyTe54oNYoMdVe5jSymSdxpuQ3STqePVTFNh19ECvB09Ug8HRBdsw1P8A2A8FipBUI1KxAd7StAd9+C04yi7h1/KCDHlWOFwpIJaROreIIOU28FW1WwVlOoR+mZPDj+UFzSF+eUagzwz8EcXJ5N95/CSw9R5ibg8RPvknqTnaxOXpNhkgN82LjPTXv9kc1Sc/QKucSHW9LZTyv1RhUIHjzy8AgsGwPHv8qI+q8cb8kvhqrTr98ymfmtAjP08e+SA+5N++ChWAHfP+fJKOxkcQY7shtxgjS/HT+bIHaT5v9uK6l/xZi2twuKDjqXeApfsuOf8AUADFrpvDbYrMBbSeWh7S1wGoIIPpZB1P4YxI+QzcffdbaZ0Tu0dtOpsLi11QNMuDQJ3ZuZiZXMNl7Zr0WBrHNgcWz6299VY7P+M3svVp7xcRvOYGgtBM/SHkyTrOWmcgPb1No4GswEvbEwC4CfzPJR/q8Fh6T3sqE7ocSd6chMAEEWtaLLnW3du4GsN80Krap/VuHdk8YL49F4LG1wT9AIE5OO9zQXfxP8SYrFOAruiB9LQAIDhNwNTafsqMPhBNQuJLjJN1qpVQFLlCyXLlKmgOBz9FtTpuhYgkAj0qg1QKjoRGXQZiaV9fGEHD0Jd4dU27IfspUxGWZ1PNAxgxfKJ7+3snHuvl5W7CRw9UjOI09uynKQB/nv0hAWoRlBnw87lGZTnTxkcFD5twmBQm5kC4EeX2QLmi0Xjs9UbC0rE2gj2n8ogYOvdlL+rAERH7+qBDF0JyzysfRJNwdRwHQd20V1XaACdNDNrmPuhVngQ0ed+SCoGynT+rwgp/DYfc/VdNMqgCXWAz91p1Uf6kT5+SDK7rEA5jyH4QMRibZdFvd1Se0xAjO/7ZIK7GV5cb6lLOWVAZM8UekyL+SBKoxAIhWeIb3ZK/LlAqVgBR3U4W2FBunT4n3WIjXngtIN1Si0qn08tUs9baUDbtD5ItM526ZaapaibcEe3hkgK9n0zN8x+ULC4gjO/p6qRdIieHok6riIPsg9BRpl19Ey/E/TujjPpBy6+6p8NtJxEAE9/mU0KsgZifyMggfZiATBzUK5bYzP7a+aUI8O8lNrdJnTOUBTUmL81trDM8OPJQDZPfoi71kGPqmI0OaiHj83Wt2fFBc8SOfYQMF3MpatUGvfZUTXEcfHz+yWqvucygBUa3eN7/ALIjIi1+80qHmSTbL2Ck5407lBIt3uXVAcwieHJQc66x9UoMAQtyDOi2HI1Mb1s5Qb+ZGRJWINVuVwtoIuKJRbx7CxYgPHfgmWNn6cr9+60sQMVsIGWMg9AZ5yHZKuqUxMb4nmHa9AeysWILPZeHLZ/SQbWnOLZhSIgmY4LFiAYJdYen7pinQMxw9lpYgPTpGeYz7yTTcPIkX19J76LFiAFQHTMRe2seiSdSkd+XusWIIijaZ56dO/st4mnuDvXvktLEFVvMMkzn6aeikDTiYKxYgE+o3QcVAu6cclixBoA8Y1++iMKcf5XPIrFiBaob3WLFiD//2Q=="/>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18443" name="AutoShape 14" descr="data:image/jpeg;base64,/9j/4AAQSkZJRgABAQAAAQABAAD/2wCEAAkGBxQTEhUUExQWFRUXGRoYFxgYGBgYHhwaFxgaGh0XHBwaHCggHBolHBwYITEhJSorLi4uGCAzODMsNygtLisBCgoKBQUFDgUFDisZExkrKysrKysrKysrKysrKysrKysrKysrKysrKysrKysrKysrKysrKysrKysrKysrKysrK//AABEIARcAtQMBIgACEQEDEQH/xAAbAAACAgMBAAAAAAAAAAAAAAADBAIFAAEHBv/EADsQAAEDAgMGBAUDBAEDBQAAAAEAAhEDIQQxQQUSUWFx8IGRobEGEyLB0TLh8RQjQlIHFTOCFiRyksL/xAAUAQEAAAAAAAAAAAAAAAAAAAAA/8QAFBEBAAAAAAAAAAAAAAAAAAAAAP/aAAwDAQACEQMRAD8AKK5+eyTqf4XuKBMDovC1h/fZbXufBe9wxAaOiDAFppITDGSpGmgG2oY1WjOqMApbiADXLRKKxt8lJzQgUNQhDqVTCbrNSNWyADcRC22vIQywTKxpjmgOHWF7Irasd99hLMdpxKk8921QMfPUPmSUvWrnIBRpPtJz0hA0UP5hlAFSSIWnVL9/hAy2+aHTqkOjTTr37qNJ/GVCu6DYXCBmrVt3xQoJCCcRI76JigQQR4en7oIkzew76hYpuMRbzWIOd4LbtStXY02uur4SmN0HkubYFlIPDhAJI7jouk4D9DeiA9lGo3mtlaZzQa3eanC09srGmEG6jeCXIiyK+ogzFyg1voTqQIPFbLZzsh1QYEIFRYwVDEmB3qg4mmZMG6C1ziRKA1Gu6LjotVsVkIRMtOn5Wg28x599yg2HgCUCpXv3yWsRViZEJekQbaePn+6Byg+Vtz9cyhU6Sk08e5QEFW3f8KbRNz3CXe6y1JhBJ7QDZSpuhxN79wohwjQrVJ26LCfFA0MSNbd9Vig6HXKxB4Ks0fOp7o1HP+NF1DAt+gLmLT/cZ4effuuobNuwIGGrZBlbW2ZoIwVsuUXFDcSLoMeJQnElTdUUf6R1UOAcWCI3hn4cuflxQVmO21TYDH1EGCAdVTf+pzux8q+l7cV7PZvw7SpgSATxIvdOV9iUXZ0xPKyDx+H2g4t3nUjHLPrB7smsMBUgg2XrqeDa1oDQABoFUYzYLWn5tH6KkQQT9DwNHDTk4XHNAlUpw1LvqjJNOeHC4IJ0OYOoKVcwd9UEKzA5vsl20LRCarkAKLKgHRANwGXmotp8Rz9lt9QSth1roA1RJEIlNloPS6gTCx1WR3+EAnmLflFpyJjz/juyAGOdPJbo1f8AE8UDNBxvYm+axZSYIzWIPDVWg12HUEdkLqOzyflhc2c2KzZtcLpeznRTAPfFAfezQ2uJlS3bowAQQD+CFWqcFt7NENtMA8++/BBCFrYu1BUqOaLtBhulgczoVDHYncp1H/6sc7yaT9gvJ/Alberbrebz5wOmvmg6pTKIkxVaAd4gAalIv+LcK0jfeWA/pc9j2tdH+rogoLpJ7Rqw08VlPatJwlrg5vEefmqDbnxZhqYMkudcbrWkyRpMRItI4EIEMVjoq7ouXNnxb+x9EMzmSqTCY9tbFNcyQ3ceSDYzZsHzBV6CgBVdJW6bxMa9lCqPg+iIx41zQTNCfXigl+7Y95ptrr8kGpBdzQIvrb1kcssOSiQJtE2nzW2PQGomNboOKbJ6598FIGSFCuJk6i6A1J8DMBYhUqhjUd8wsQeZxJnEAtykWXQsDJDeXNc1ZU/vZ6hdL2Z+kHl33zQHdTvmpfMhRe8Ac1qNUGw/v0SlfFBvVZiXwbKu3b3QTxeIeWEMomtMBzA/cJa4hroMZgGY9lQ7F2fSZiWijUqt1BJBcIJHynggiQImM4C9DSxAa4GDAN4iY1ifukNuYAUGUTRa4br3fU4GXGoS95cXQZJBPPwQWm2TWDC5265rWk7wbaQ0wHs3riYuCenHzzPhKviB87EV3Oc6CHBm6N3nJg8BHBX1Pbn0gOaYNsgR0KssC2i0Dda985Nc5zmz/q1s7obnaIACCPwtssMwu5AaXSQRYkZBxBtBEGOB8uWDZ9d7iWzu096nZroDszlIu/edBEnfOcrqdf4xoU63yaxcyo2S7ebutyn6XugOtexK8jSx2FxL8QRvw153ajHupkgZs3qbg5zRJIk23igo/hEOGIcHt3XGmQeR3hytYC2kgWXs22XlNi1A7EvFOAGMOTi7NwGbjvTnqvQiqYuglUEqbWCFEERwUXVIsgMx61C1Ry71Uar+HFAvUF5RAD181pjb3tqtPqDLggM3JRwrJJPf8JZtc5cU1hJbOs+yBktHBYtgyOPgsQc5pkisI45fddO2U4mmOi5jQE1ZHH7rpey3EUxzCBt7TmSivxAjPvuUCtVtdJUyc5lAy6oc80nVku3oTU95eyUxJMWQRD1V4zF1n1mU3vP9PTDCGwP1O+Y39X6oFiB/8uSLtDGto0nVHZtFhxcbBviYWtjUhXw3z2vdUeJGIZYOaN5xY5oH+IYYtaRcEbyB9rWOaXuJDRJdAkiOWpPAe9l5DanxoGv3cOXNaBmMyJ46TyzI8ravXZdtMvDXQN3OPqEhovnFzEXVkzA4ZhFSg0PJ/XkfqEyCf9jGXAW0Qc+xwq4pwc6lVfMfUWOMjlyyVS7Flksa1zDkW3bmeGq6RtGlSduvZuATvbpmZJAnOwzuZy52qMFsqg41HOhwaJLrdP8AJpGZAzHU6Br4GAJqPaIG61oGecuM+i9JWd30VfsakKFJrAP1fVwP1XAPQQE4K0zNkEPmFDqEyCe+/sivbZKVKsWKB8VxEIXzznokKQ5pxgEe6Bl9U6ZdEJpF1Bw6d8vNYH6mPDvog1TdeOEp35mf8qrqkmIR8OIzz7EoLOmDkCPOPcrEBlYdLd/ZYg8RhT/cytNvDv1C6Vs2QxvRc2wb/wC4OoPkV1LZYBpt6c0GPphwSwZGQ9FYu7/CTrvQBxFlXY3FtY0veQ1ozJMDvkpbW2qyi3eqHP8AS0XLuQ/OQXN9vbVfiCC/9M2YMgPHN0an0BQT21tf+pqww/22fpBtvGP1EG/EAcimtj7TqYaqKtJxY5vjM5gjVptI5aGCqWlRiHD9Q14icu+KeFQa5nPxPsUHvTszDbW+vDvGExt3Opkb1Opa7gJ9W3GoOZoa+E2ns+m6nVwxeywbVpA1ABJLiHMBLQZAlwabZKiZXLXBzSWkEFpaYIIyI4Hmui7G/wCR6b6Xy8a7ceLCoGuLXji4NB3Hc/0nlkg5NiduEvmS0ZEG1ogi94jnovS/C2MpVahBJDmgbrHEfUCBfTedM8c+ZTXxjtXCVKe9RqsqOJ/xcLAXJjjkPE8FzpzjO9rM9L8teaDsFdw1QDUk2XjNi/FDgNyvLxo/UdePVeooYtrhLTI5IGXYkrbgHCc0v88FEZUQbpiCp16+6bINR8FZ8ybx3ZARtaYRmMkEwhMc3XXNGZUv9MQg0xhmeadpYb2QC68ypNxlpCAjsKdPdaTNDFEiw8oP3CxBznBVSH3GvPjquq7Pb/aaeXouS0m/VwvnHTiusbC/7Le+7oJPqmbXJVJ8Q7c+T9IbvVSJAOQBsCYucjAGe7mLTc46s2k11R1mtBcenAczl5LmOOxRquL3n6nmTeYByaOggBArjsS+o/fe4lx1IGWkaADgOKVZTz1758Pymq2u7flE+SFSqA9cuHXNBDDNvyTNZvCLaDplymPYpR7z4hHpOkZz2EGxoZtbyP3Q6zsxPdllanrJHQjXPlzSzjGZm50A9uH3CAbsKAZaLHMWy5aeCd2XsJ1WjXcxu87D7taNX0jIqADXdLWu4/WeISjal54BWmyNuPwtdlencsP1N/3Y4w+meomOBAOiCmNARaYEOBjNpuD5W6goDcU9hlriPEr0/wAXYKnQqsqUL4Ws01aByhjiN6mRNix1o0kcV5yrR+r2Qeh2XtP5rb2cMxx53Vph6pmF43AD5dRribTB8V7Km0Zg5oGC8k9EZqRLjPJM0q0oC6FHwxhqULSbBFoOi3DvwQFfVm1oz90SnkRn33ZJupHekd93R8KLm/NAakHCwIjn65hYnaZjj5xy48liDnhrfUJ/GoXVtiVh8lvTguPA3mPZdW+HRNFvegsgof8AkLbA3RQaeDn/AP5b9z/49R4p9WXDyvw4mVafEx36tR2YLzGv0g7oHD9LQLKn+Xx4fx1QNsMCes5c+HikcVa48ekJwEhuXrF0Cs0FslAu2pMz58Rxy7hNYR0E8LTx7/dJUB9Q8k1QZfPP72QFxJKRdUc3K/LxjPTpy0TxbPXJKVgZb1jrEZSgBhqgPLiDpz5jnki1qtuqx9GRcZJfE041tGvTj+UFoNqF2FdhnjeaH/MpO1Y8wHDO7HtzGjg08VXYWrIg5oVMzAFjw791Fx3b921QMuuD09s/ceSvtg40vYBN228OKoZ3mhw1sVvZOK3KovZ0jzy8EHthU45LQICVa/PvuyJnE6IH6FTw5oc/XZaw7+acYwEE6ygYLQR2VlKnbmgPJsOaKysAY08PFA1SO7a3jIWKFN85els1iDn+M2pSefpibZRqcp8V0rYlf5eH3v8AVpd/9Wz9lx3GYcUakC/RdQ2BX3sMZ/1cI/8AE/ZB46u+N2b2vpcCJ8VhEnLLvXSyWqOndm1ve/4UqNQ5aSBfnIPt7oGK0NHPh34pf5oIiO+UjuQiF2cnXkh0mX4zp/KCvqCHiMtbd802XxHfPvqt45gAnnxlLMaDxQY19++woYitbx6Zo7SOB8UGvBMm/LNBPey8e++KWqiZ1/bv1U3u76wgvy9Pz7INV6U+4IzQnOI/Vdv+wzy1A9wmJsUo3EXg5IDYUAEibHI29Esww4DL8yjPgfoyGnPj0Mx4LeOYYDwP5M/cIPW4KoXta7JOBkjh+FQfDWK3mkahX9Iz3xKAtB0cu/4TtKploO8kg23fP8Jlot3yQM1DN0Omd7MwgVJ63RKVS0FBYUQY+k/ZYh4erwv6cViDx3xFs1w+vdztP35fuvTbCqf+3ItO6Rx/xIleb+IdpuewN3QPO0xkCOStthYsCjBmzfYIPJsxO81hiBHMZRHIapvDnIzw8ik6Q+lrTFvwM+nTNMU35SeEz1/hAUtLjlb8orKUX9+d9FKk2BwyPfqi1WzlxPvCCvxz+gz8+aHTgjl1j0U8eIGVyO/BDou+lAaoQGmMybeJsUJgEctL3jRRqyRGX7rbXicomLZ6fygmacnqoVKQ9+CM0jyS1arKAT2cFV4dnHvu6scSZETnZLObB6IGsOBPv4dVAOlhByEJTfifHvvip4ipDQ3jc/ZBZ7KrND7wJBH7L0bK3BeEpPMZ9+69DsjF7zRMWsUHomu4o1OqFWmuBqj/ADLdf4QN16tuizDNnPNCw7hBmEOpV3TYhA8Z0jyK0oUap48MisQeXxW2qcTAuLdwqGltg7xEWNvO3l+UpjG377zSwtfuyD0zRlfvPsJylTv5XI8ev8JGm+020Ofib+N03ReTc/iPPr6ILMNkfxwstVSGjW/8qFKt9N/E/wAoNemX6xcWnn3qgrsVVJNrDvlbRDwLtD55++idqYOEmKP1Hvh+EDDy3+ZzhRZVaDYcuH27lDLRmdO/ymGEbuQ6QNTaeeSBN+JEkRlOa3hqzTFtJy59/ZbrtbkbnufNNUS0Cw7H7oF6tIEyOg1S1dvv1R8RWM8OgH2zSxqTmgG6kMzkM0o87xk/xbJN1xNN3UDPPllx9kAttfxQBB8uSYwVbdOZg+6lRoSJPh35ojaeXfEfhA27FbuZiPx36KFTal4m10liHSIyvfz/AJ9Ui8c0FvU2qRN0t/1NxdM+WirHFRI9kHpG7YMXcB0WLzoWIHMc0CI4IG7bPuFZ4ugQBIKW/oSROiBzDOJDeg+wPjZWVIZWjw46+araH0gDLx/CdbUhlrm2fM6Dj+Ta6A1TGg/SJnh5/t6qVKg/UwDfnGh80LB4fcl7v1FoJMzAvIHFymW1Kl/+20W5xHEeKCeNqtYIDiXcDw5qvbVM/urLDYRjTIG8Zzdf+CgVqMOLrAG/j3HmgEwyLjOEUPtfRTLBA4HI/sl6tI5Secd98kAaQ33E6adAmwYyyUaVOAPAD8XWPYQO+KAFdm9PFDOHTBFv2PVSou6afx3+UCJYYuPDOcu5W/6YG4HERw/ZWReAO/Rb2Tsevi37uHpued76iLNblBc42bnkbnSUCdGnugAd9ypPwxcQBLiZADQST0AEu8F1TZv/AB3QphoxLn1a2rWHcZfQH9RHORPAJTb3wNSxFZjpbRpUm7op0qcEiSZNSTqcy0m6DlWKoFri1wLH6tc0sMaWcAeKSxLLwTfXxXTtu7No0qbadWpUqYaQD8wh9TDk2Fak/MsBjepGxExdc22zhX0ar6NSN6m4tOuWoOoOYOoIQIlnJQqDkph5WpQRa3isWLaD2uMxdAjM+nfJeeqbRDXm0jh0VS5pWg1BcPxQe4bvDJP7OqNNnHP6hz3YsqGi0g+HZTg+oCNLRbgUF388AndzORCNSplxkunl31Kp8EQT9Ui88vzxVk2uZHQ8tRw580DbhEJGu/fdGn7JkVd4yZ74ecrMPQiSddeAz+yCD3ZnQGB7R7KE959/spv+roPLhx7hE3I6IBUMiefp52R5kSYUKbbuHPzRHnpl36/dAFrJPp7r2vwp8IUcTgsVWeX79Le+XukRLaYeCRF7rxrGme/sut/8XCcHixxcfWkEHivh74L+YBUxG81hgim2zj1P+I5Z9F7nC4avRLaeHoUxQAGZDGsJJmRBLtDNzfPVWGyCx1JjhN2g+intHEhtN25JdoBAJuJgm0xOfEIDVME0/U+o6RwJaLcAD7yea22pSY0kkxmd46eMlUh+NMMwkVA5jpiKjXTw0BBz0KVx/wAStxIbRw29vvc0bwa5jWibkuIyidDnkg8n8X7cw2Jc6nSEl5a1hDSPqJLdNJIz58JSPxfsbC0sY0Vqwd8ulRZXAcN8uayLDMu+X8v0R/ib4Or4NwrtxFJ7zJBMsMtFt0HebIA4t9Vzr5u8S83LiS5zplxdfeJNyTe54oNYoMdVe5jSymSdxpuQ3STqePVTFNh19ECvB09Ug8HRBdsw1P8A2A8FipBUI1KxAd7StAd9+C04yi7h1/KCDHlWOFwpIJaROreIIOU28FW1WwVlOoR+mZPDj+UFzSF+eUagzwz8EcXJ5N95/CSw9R5ibg8RPvknqTnaxOXpNhkgN82LjPTXv9kc1Sc/QKucSHW9LZTyv1RhUIHjzy8AgsGwPHv8qI+q8cb8kvhqrTr98ymfmtAjP08e+SA+5N++ChWAHfP+fJKOxkcQY7shtxgjS/HT+bIHaT5v9uK6l/xZi2twuKDjqXeApfsuOf8AUADFrpvDbYrMBbSeWh7S1wGoIIPpZB1P4YxI+QzcffdbaZ0Tu0dtOpsLi11QNMuDQJ3ZuZiZXMNl7Zr0WBrHNgcWz6299VY7P+M3svVp7xcRvOYGgtBM/SHkyTrOWmcgPb1No4GswEvbEwC4CfzPJR/q8Fh6T3sqE7ocSd6chMAEEWtaLLnW3du4GsN80Krap/VuHdk8YL49F4LG1wT9AIE5OO9zQXfxP8SYrFOAruiB9LQAIDhNwNTafsqMPhBNQuJLjJN1qpVQFLlCyXLlKmgOBz9FtTpuhYgkAj0qg1QKjoRGXQZiaV9fGEHD0Jd4dU27IfspUxGWZ1PNAxgxfKJ7+3snHuvl5W7CRw9UjOI09uynKQB/nv0hAWoRlBnw87lGZTnTxkcFD5twmBQm5kC4EeX2QLmi0Xjs9UbC0rE2gj2n8ogYOvdlL+rAERH7+qBDF0JyzysfRJNwdRwHQd20V1XaACdNDNrmPuhVngQ0ed+SCoGynT+rwgp/DYfc/VdNMqgCXWAz91p1Uf6kT5+SDK7rEA5jyH4QMRibZdFvd1Se0xAjO/7ZIK7GV5cb6lLOWVAZM8UekyL+SBKoxAIhWeIb3ZK/LlAqVgBR3U4W2FBunT4n3WIjXngtIN1Si0qn08tUs9baUDbtD5ItM526ZaapaibcEe3hkgK9n0zN8x+ULC4gjO/p6qRdIieHok6riIPsg9BRpl19Ey/E/TujjPpBy6+6p8NtJxEAE9/mU0KsgZifyMggfZiATBzUK5bYzP7a+aUI8O8lNrdJnTOUBTUmL81trDM8OPJQDZPfoi71kGPqmI0OaiHj83Wt2fFBc8SOfYQMF3MpatUGvfZUTXEcfHz+yWqvucygBUa3eN7/ALIjIi1+80qHmSTbL2Ck5407lBIt3uXVAcwieHJQc66x9UoMAQtyDOi2HI1Mb1s5Qb+ZGRJWINVuVwtoIuKJRbx7CxYgPHfgmWNn6cr9+60sQMVsIGWMg9AZ5yHZKuqUxMb4nmHa9AeysWILPZeHLZ/SQbWnOLZhSIgmY4LFiAYJdYen7pinQMxw9lpYgPTpGeYz7yTTcPIkX19J76LFiAFQHTMRe2seiSdSkd+XusWIIijaZ56dO/st4mnuDvXvktLEFVvMMkzn6aeikDTiYKxYgE+o3QcVAu6cclixBoA8Y1++iMKcf5XPIrFiBaob3WLFiD//2Q=="/>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pic>
        <p:nvPicPr>
          <p:cNvPr id="18444" name="Picture 3" descr="D:\Xxxxxxxx\SCANNERSOFT\TBRIDGE\ENGLISH\TEMP\Új mappa\untitl2Ferenc József.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24" y="3777314"/>
            <a:ext cx="2155825" cy="308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5" name="Rectangle 13"/>
          <p:cNvSpPr>
            <a:spLocks noChangeArrowheads="1"/>
          </p:cNvSpPr>
          <p:nvPr/>
        </p:nvSpPr>
        <p:spPr bwMode="auto">
          <a:xfrm>
            <a:off x="2133600" y="5105400"/>
            <a:ext cx="63357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hu-HU" altLang="en-US" sz="2000">
                <a:latin typeface="Times New Roman" panose="02020603050405020304" pitchFamily="18" charset="0"/>
              </a:rPr>
              <a:t>„Mindent meggondoltam, mindent megfontoltam. Nyugodt lelkiismerettel lépek a kötelesség útjára.”</a:t>
            </a:r>
          </a:p>
        </p:txBody>
      </p:sp>
      <p:sp>
        <p:nvSpPr>
          <p:cNvPr id="18" name="Rectangle 17"/>
          <p:cNvSpPr/>
          <p:nvPr/>
        </p:nvSpPr>
        <p:spPr>
          <a:xfrm>
            <a:off x="2698750" y="6499225"/>
            <a:ext cx="1943100" cy="358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u-HU" dirty="0">
                <a:solidFill>
                  <a:schemeClr val="tx1"/>
                </a:solidFill>
              </a:rPr>
              <a:t>ultimátum</a:t>
            </a:r>
          </a:p>
        </p:txBody>
      </p:sp>
      <p:sp>
        <p:nvSpPr>
          <p:cNvPr id="19" name="Rectangle 18"/>
          <p:cNvSpPr/>
          <p:nvPr/>
        </p:nvSpPr>
        <p:spPr>
          <a:xfrm>
            <a:off x="5473700" y="6494463"/>
            <a:ext cx="1873250" cy="358775"/>
          </a:xfrm>
          <a:prstGeom prst="rect">
            <a:avLst/>
          </a:prstGeom>
          <a:solidFill>
            <a:srgbClr val="FF99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u-HU" dirty="0">
                <a:solidFill>
                  <a:schemeClr val="tx1"/>
                </a:solidFill>
              </a:rPr>
              <a:t>1914.júl.28.</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107018"/>
            <a:ext cx="8229600" cy="778098"/>
          </a:xfrm>
        </p:spPr>
        <p:txBody>
          <a:bodyPr/>
          <a:lstStyle/>
          <a:p>
            <a:pPr eaLnBrk="1" hangingPunct="1">
              <a:defRPr/>
            </a:pPr>
            <a:r>
              <a:rPr lang="hu-HU" altLang="hu-HU" sz="4000" u="sng" dirty="0">
                <a:effectLst>
                  <a:outerShdw blurRad="38100" dist="38100" dir="2700000" algn="tl">
                    <a:srgbClr val="C0C0C0"/>
                  </a:outerShdw>
                </a:effectLst>
              </a:rPr>
              <a:t>Az </a:t>
            </a:r>
            <a:r>
              <a:rPr lang="hu-HU" altLang="hu-HU" sz="4000" u="sng" dirty="0">
                <a:solidFill>
                  <a:schemeClr val="accent2"/>
                </a:solidFill>
                <a:effectLst>
                  <a:outerShdw blurRad="38100" dist="38100" dir="2700000" algn="tl">
                    <a:srgbClr val="C0C0C0"/>
                  </a:outerShdw>
                </a:effectLst>
              </a:rPr>
              <a:t>állóháború</a:t>
            </a:r>
            <a:r>
              <a:rPr lang="hu-HU" altLang="hu-HU" sz="4000" u="sng" dirty="0">
                <a:effectLst>
                  <a:outerShdw blurRad="38100" dist="38100" dir="2700000" algn="tl">
                    <a:srgbClr val="C0C0C0"/>
                  </a:outerShdw>
                </a:effectLst>
              </a:rPr>
              <a:t> kialakulásának okai</a:t>
            </a:r>
          </a:p>
        </p:txBody>
      </p:sp>
      <p:sp>
        <p:nvSpPr>
          <p:cNvPr id="20483" name="Rectangle 3"/>
          <p:cNvSpPr>
            <a:spLocks noGrp="1" noChangeArrowheads="1"/>
          </p:cNvSpPr>
          <p:nvPr>
            <p:ph type="body" idx="1"/>
          </p:nvPr>
        </p:nvSpPr>
        <p:spPr>
          <a:xfrm>
            <a:off x="395536" y="4152813"/>
            <a:ext cx="8229600" cy="2719064"/>
          </a:xfrm>
        </p:spPr>
        <p:txBody>
          <a:bodyPr/>
          <a:lstStyle/>
          <a:p>
            <a:pPr eaLnBrk="1" hangingPunct="1"/>
            <a:r>
              <a:rPr lang="hu-HU" altLang="hu-HU" sz="2800" dirty="0"/>
              <a:t>Új fegyverek a védekezésnek kedveznek</a:t>
            </a:r>
          </a:p>
          <a:p>
            <a:pPr eaLnBrk="1" hangingPunct="1"/>
            <a:r>
              <a:rPr lang="hu-HU" altLang="hu-HU" sz="2800" dirty="0"/>
              <a:t>Golyószóró</a:t>
            </a:r>
          </a:p>
          <a:p>
            <a:pPr eaLnBrk="1" hangingPunct="1"/>
            <a:r>
              <a:rPr lang="hu-HU" altLang="hu-HU" sz="2800" dirty="0"/>
              <a:t>Gyorstüzelésű ágyúk</a:t>
            </a:r>
          </a:p>
          <a:p>
            <a:pPr eaLnBrk="1" hangingPunct="1"/>
            <a:r>
              <a:rPr lang="hu-HU" altLang="hu-HU" sz="2800" dirty="0"/>
              <a:t>Lövészárkok</a:t>
            </a:r>
          </a:p>
          <a:p>
            <a:pPr eaLnBrk="1" hangingPunct="1"/>
            <a:r>
              <a:rPr lang="hu-HU" altLang="hu-HU" sz="2800" dirty="0"/>
              <a:t>Korszerű hírtovábbítás</a:t>
            </a:r>
          </a:p>
        </p:txBody>
      </p:sp>
      <p:pic>
        <p:nvPicPr>
          <p:cNvPr id="2" name="Kép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894491"/>
            <a:ext cx="4731082" cy="3193480"/>
          </a:xfrm>
          <a:prstGeom prst="rect">
            <a:avLst/>
          </a:prstGeom>
        </p:spPr>
      </p:pic>
      <p:pic>
        <p:nvPicPr>
          <p:cNvPr id="3" name="Kép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8765" y="891600"/>
            <a:ext cx="3196371" cy="3196371"/>
          </a:xfrm>
          <a:prstGeom prst="rect">
            <a:avLst/>
          </a:prstGeom>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8721"/>
            <a:ext cx="8229600" cy="1143000"/>
          </a:xfrm>
        </p:spPr>
        <p:txBody>
          <a:bodyPr/>
          <a:lstStyle/>
          <a:p>
            <a:pPr eaLnBrk="1" hangingPunct="1">
              <a:defRPr/>
            </a:pPr>
            <a:r>
              <a:rPr lang="hu-HU" altLang="hu-HU" sz="4000" dirty="0"/>
              <a:t>Háborús fejlesztések: </a:t>
            </a:r>
            <a:br>
              <a:rPr lang="hu-HU" altLang="hu-HU" sz="4000" dirty="0"/>
            </a:br>
            <a:r>
              <a:rPr lang="hu-HU" altLang="hu-HU" sz="4000" dirty="0">
                <a:solidFill>
                  <a:schemeClr val="accent2"/>
                </a:solidFill>
                <a:effectLst>
                  <a:outerShdw blurRad="38100" dist="38100" dir="2700000" algn="tl">
                    <a:srgbClr val="C0C0C0"/>
                  </a:outerShdw>
                </a:effectLst>
              </a:rPr>
              <a:t>a jövő fegyverei</a:t>
            </a:r>
          </a:p>
        </p:txBody>
      </p:sp>
      <p:sp>
        <p:nvSpPr>
          <p:cNvPr id="22531" name="Rectangle 3"/>
          <p:cNvSpPr>
            <a:spLocks noGrp="1" noChangeArrowheads="1"/>
          </p:cNvSpPr>
          <p:nvPr>
            <p:ph type="body" idx="1"/>
          </p:nvPr>
        </p:nvSpPr>
        <p:spPr>
          <a:xfrm>
            <a:off x="107504" y="1151721"/>
            <a:ext cx="8229600" cy="4065588"/>
          </a:xfrm>
        </p:spPr>
        <p:txBody>
          <a:bodyPr/>
          <a:lstStyle/>
          <a:p>
            <a:pPr eaLnBrk="1" hangingPunct="1"/>
            <a:r>
              <a:rPr lang="hu-HU" altLang="hu-HU" sz="3600" dirty="0"/>
              <a:t>Repülőgépek</a:t>
            </a:r>
          </a:p>
          <a:p>
            <a:pPr eaLnBrk="1" hangingPunct="1"/>
            <a:r>
              <a:rPr lang="hu-HU" altLang="hu-HU" sz="3600" dirty="0"/>
              <a:t>Tankok</a:t>
            </a:r>
          </a:p>
          <a:p>
            <a:pPr eaLnBrk="1" hangingPunct="1"/>
            <a:r>
              <a:rPr lang="hu-HU" altLang="hu-HU" sz="3600" dirty="0"/>
              <a:t>Tengeralattjárók</a:t>
            </a:r>
          </a:p>
          <a:p>
            <a:pPr eaLnBrk="1" hangingPunct="1"/>
            <a:r>
              <a:rPr lang="hu-HU" altLang="hu-HU" sz="3600" dirty="0"/>
              <a:t>Harci gáz</a:t>
            </a:r>
          </a:p>
        </p:txBody>
      </p:sp>
      <p:pic>
        <p:nvPicPr>
          <p:cNvPr id="3" name="Kép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5976" y="1340768"/>
            <a:ext cx="4488160" cy="3366120"/>
          </a:xfrm>
          <a:prstGeom prst="rect">
            <a:avLst/>
          </a:prstGeom>
        </p:spPr>
      </p:pic>
      <p:pic>
        <p:nvPicPr>
          <p:cNvPr id="4" name="Kép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3788559"/>
            <a:ext cx="3024336" cy="3024336"/>
          </a:xfrm>
          <a:prstGeom prst="rect">
            <a:avLst/>
          </a:prstGeom>
        </p:spPr>
      </p:pic>
      <p:pic>
        <p:nvPicPr>
          <p:cNvPr id="5" name="Kép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1960" y="4312434"/>
            <a:ext cx="4629200" cy="2512994"/>
          </a:xfrm>
          <a:prstGeom prst="rect">
            <a:avLst/>
          </a:prstGeom>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805A7F23-E0F5-4A22-A1A9-9976048AC3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52" y="0"/>
            <a:ext cx="8079094" cy="6858000"/>
          </a:xfrm>
          <a:prstGeom prst="rect">
            <a:avLst/>
          </a:prstGeom>
        </p:spPr>
      </p:pic>
    </p:spTree>
    <p:extLst>
      <p:ext uri="{BB962C8B-B14F-4D97-AF65-F5344CB8AC3E}">
        <p14:creationId xmlns:p14="http://schemas.microsoft.com/office/powerpoint/2010/main" val="206454409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510952" y="31573"/>
            <a:ext cx="8229600" cy="706090"/>
          </a:xfrm>
        </p:spPr>
        <p:txBody>
          <a:bodyPr/>
          <a:lstStyle/>
          <a:p>
            <a:pPr eaLnBrk="1" hangingPunct="1">
              <a:defRPr/>
            </a:pPr>
            <a:r>
              <a:rPr lang="hu-HU" altLang="hu-HU" u="sng" dirty="0">
                <a:solidFill>
                  <a:schemeClr val="tx1"/>
                </a:solidFill>
                <a:effectLst>
                  <a:outerShdw blurRad="38100" dist="38100" dir="2700000" algn="tl">
                    <a:srgbClr val="C0C0C0"/>
                  </a:outerShdw>
                </a:effectLst>
              </a:rPr>
              <a:t>Eseménytörténet</a:t>
            </a:r>
          </a:p>
        </p:txBody>
      </p:sp>
      <p:sp>
        <p:nvSpPr>
          <p:cNvPr id="57347" name="Rectangle 3"/>
          <p:cNvSpPr>
            <a:spLocks noGrp="1" noChangeArrowheads="1"/>
          </p:cNvSpPr>
          <p:nvPr>
            <p:ph type="body" idx="1"/>
          </p:nvPr>
        </p:nvSpPr>
        <p:spPr>
          <a:xfrm>
            <a:off x="0" y="771839"/>
            <a:ext cx="9036496" cy="4525963"/>
          </a:xfrm>
        </p:spPr>
        <p:txBody>
          <a:bodyPr/>
          <a:lstStyle/>
          <a:p>
            <a:pPr eaLnBrk="1" hangingPunct="1">
              <a:defRPr/>
            </a:pPr>
            <a:r>
              <a:rPr lang="hu-HU" altLang="hu-HU" sz="2800" dirty="0"/>
              <a:t>1914. július 28. - a háború kitörése: </a:t>
            </a:r>
          </a:p>
          <a:p>
            <a:pPr eaLnBrk="1" hangingPunct="1">
              <a:buFontTx/>
              <a:buNone/>
              <a:defRPr/>
            </a:pPr>
            <a:r>
              <a:rPr lang="hu-HU" altLang="hu-HU" sz="2800" dirty="0"/>
              <a:t>	</a:t>
            </a:r>
            <a:r>
              <a:rPr lang="hu-HU" altLang="hu-HU" sz="2800" u="sng" dirty="0">
                <a:effectLst>
                  <a:outerShdw blurRad="38100" dist="38100" dir="2700000" algn="tl">
                    <a:srgbClr val="C0C0C0"/>
                  </a:outerShdw>
                </a:effectLst>
              </a:rPr>
              <a:t>közvetlen ok</a:t>
            </a:r>
            <a:r>
              <a:rPr lang="hu-HU" altLang="hu-HU" sz="2800" dirty="0"/>
              <a:t>: Ferenc Ferdinánd meggyilkolása Szarajevóban (</a:t>
            </a:r>
            <a:r>
              <a:rPr lang="hu-HU" altLang="hu-HU" sz="2800" dirty="0" err="1">
                <a:solidFill>
                  <a:srgbClr val="CC0000"/>
                </a:solidFill>
              </a:rPr>
              <a:t>Gavrilo</a:t>
            </a:r>
            <a:r>
              <a:rPr lang="hu-HU" altLang="hu-HU" sz="2800" dirty="0">
                <a:solidFill>
                  <a:srgbClr val="CC0000"/>
                </a:solidFill>
              </a:rPr>
              <a:t> </a:t>
            </a:r>
            <a:r>
              <a:rPr lang="hu-HU" altLang="hu-HU" sz="2800" dirty="0" err="1">
                <a:solidFill>
                  <a:srgbClr val="CC0000"/>
                </a:solidFill>
              </a:rPr>
              <a:t>Princip</a:t>
            </a:r>
            <a:r>
              <a:rPr lang="hu-HU" altLang="hu-HU" sz="2800" dirty="0"/>
              <a:t> szerb diák)</a:t>
            </a:r>
          </a:p>
        </p:txBody>
      </p:sp>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252" y="2434595"/>
            <a:ext cx="7823511" cy="4398728"/>
          </a:xfrm>
          <a:prstGeom prst="rect">
            <a:avLst/>
          </a:prstGeom>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0" y="836712"/>
            <a:ext cx="9144000" cy="4525963"/>
          </a:xfrm>
        </p:spPr>
        <p:txBody>
          <a:bodyPr/>
          <a:lstStyle/>
          <a:p>
            <a:pPr eaLnBrk="1" hangingPunct="1">
              <a:defRPr/>
            </a:pPr>
            <a:r>
              <a:rPr lang="hu-HU" altLang="hu-HU" sz="2800" u="sng" dirty="0">
                <a:effectLst>
                  <a:outerShdw blurRad="38100" dist="38100" dir="2700000" algn="tl">
                    <a:srgbClr val="C0C0C0"/>
                  </a:outerShdw>
                </a:effectLst>
              </a:rPr>
              <a:t>közvetett ok</a:t>
            </a:r>
            <a:r>
              <a:rPr lang="hu-HU" altLang="hu-HU" sz="2800" dirty="0"/>
              <a:t>: a németek már évek óta készültek a háborúra, jól jött az ürügy a kirobbantásra</a:t>
            </a:r>
          </a:p>
          <a:p>
            <a:pPr lvl="1" eaLnBrk="1" hangingPunct="1">
              <a:defRPr/>
            </a:pPr>
            <a:r>
              <a:rPr lang="hu-HU" altLang="hu-HU" sz="2400" dirty="0"/>
              <a:t>A németek igénye a gyarmatokra (a gyarmatbirodalom újra osztása, illetve a legyőzött gyarmattartókkal együtt megszerezni gyarmataikat is)</a:t>
            </a:r>
          </a:p>
          <a:p>
            <a:pPr lvl="1" eaLnBrk="1" hangingPunct="1">
              <a:defRPr/>
            </a:pPr>
            <a:r>
              <a:rPr lang="hu-HU" altLang="hu-HU" sz="2400" dirty="0"/>
              <a:t>A „</a:t>
            </a:r>
            <a:r>
              <a:rPr lang="hu-HU" altLang="hu-HU" sz="2400" dirty="0" err="1"/>
              <a:t>revans</a:t>
            </a:r>
            <a:r>
              <a:rPr lang="hu-HU" altLang="hu-HU" sz="2400" dirty="0"/>
              <a:t>” politika Franciaországgal szemben</a:t>
            </a:r>
          </a:p>
          <a:p>
            <a:endParaRPr lang="en-US" dirty="0"/>
          </a:p>
        </p:txBody>
      </p:sp>
      <p:sp>
        <p:nvSpPr>
          <p:cNvPr id="4" name="Rectangle 2"/>
          <p:cNvSpPr>
            <a:spLocks noGrp="1" noChangeArrowheads="1"/>
          </p:cNvSpPr>
          <p:nvPr>
            <p:ph type="title"/>
          </p:nvPr>
        </p:nvSpPr>
        <p:spPr>
          <a:xfrm>
            <a:off x="510952" y="31573"/>
            <a:ext cx="8229600" cy="706090"/>
          </a:xfrm>
        </p:spPr>
        <p:txBody>
          <a:bodyPr/>
          <a:lstStyle/>
          <a:p>
            <a:pPr eaLnBrk="1" hangingPunct="1">
              <a:defRPr/>
            </a:pPr>
            <a:r>
              <a:rPr lang="hu-HU" altLang="hu-HU" u="sng" dirty="0">
                <a:solidFill>
                  <a:schemeClr val="tx1"/>
                </a:solidFill>
                <a:effectLst>
                  <a:outerShdw blurRad="38100" dist="38100" dir="2700000" algn="tl">
                    <a:srgbClr val="C0C0C0"/>
                  </a:outerShdw>
                </a:effectLst>
              </a:rPr>
              <a:t>Eseménytörténet</a:t>
            </a:r>
          </a:p>
        </p:txBody>
      </p:sp>
      <p:pic>
        <p:nvPicPr>
          <p:cNvPr id="5" name="Kép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84708" y="3609863"/>
            <a:ext cx="4788595" cy="3248137"/>
          </a:xfrm>
          <a:prstGeom prst="rect">
            <a:avLst/>
          </a:prstGeom>
        </p:spPr>
      </p:pic>
      <p:pic>
        <p:nvPicPr>
          <p:cNvPr id="6" name="Kép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27" y="3609863"/>
            <a:ext cx="4216054" cy="3168352"/>
          </a:xfrm>
          <a:prstGeom prst="rect">
            <a:avLst/>
          </a:prstGeom>
        </p:spPr>
      </p:pic>
    </p:spTree>
    <p:extLst>
      <p:ext uri="{BB962C8B-B14F-4D97-AF65-F5344CB8AC3E}">
        <p14:creationId xmlns:p14="http://schemas.microsoft.com/office/powerpoint/2010/main" val="351131519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269268" y="836712"/>
            <a:ext cx="8712968" cy="4525963"/>
          </a:xfrm>
        </p:spPr>
        <p:txBody>
          <a:bodyPr/>
          <a:lstStyle/>
          <a:p>
            <a:r>
              <a:rPr lang="hu-HU" altLang="hu-HU" dirty="0">
                <a:solidFill>
                  <a:schemeClr val="accent2"/>
                </a:solidFill>
              </a:rPr>
              <a:t>A villámháború</a:t>
            </a:r>
            <a:r>
              <a:rPr lang="hu-HU" altLang="hu-HU" dirty="0"/>
              <a:t> a </a:t>
            </a:r>
            <a:r>
              <a:rPr lang="hu-HU" altLang="hu-HU" b="1" u="sng" dirty="0"/>
              <a:t>gyors orosz mozgósítás miatt</a:t>
            </a:r>
            <a:r>
              <a:rPr lang="hu-HU" altLang="hu-HU" dirty="0"/>
              <a:t> </a:t>
            </a:r>
            <a:r>
              <a:rPr lang="hu-HU" altLang="hu-HU" dirty="0">
                <a:solidFill>
                  <a:schemeClr val="accent2"/>
                </a:solidFill>
              </a:rPr>
              <a:t>nem sikerült </a:t>
            </a:r>
            <a:r>
              <a:rPr lang="hu-HU" altLang="hu-HU" dirty="0">
                <a:solidFill>
                  <a:schemeClr val="accent2"/>
                </a:solidFill>
                <a:cs typeface="Arial" panose="020B0604020202020204" pitchFamily="34" charset="0"/>
              </a:rPr>
              <a:t>→ </a:t>
            </a:r>
            <a:r>
              <a:rPr lang="hu-HU" altLang="hu-HU" dirty="0"/>
              <a:t>1914 végére kiderült, a villámháború nem valósítható meg</a:t>
            </a:r>
          </a:p>
          <a:p>
            <a:endParaRPr lang="en-US" dirty="0"/>
          </a:p>
        </p:txBody>
      </p:sp>
      <p:sp>
        <p:nvSpPr>
          <p:cNvPr id="4" name="Rectangle 2"/>
          <p:cNvSpPr>
            <a:spLocks noGrp="1" noChangeArrowheads="1"/>
          </p:cNvSpPr>
          <p:nvPr>
            <p:ph type="title"/>
          </p:nvPr>
        </p:nvSpPr>
        <p:spPr>
          <a:xfrm>
            <a:off x="510952" y="31573"/>
            <a:ext cx="8229600" cy="706090"/>
          </a:xfrm>
        </p:spPr>
        <p:txBody>
          <a:bodyPr/>
          <a:lstStyle/>
          <a:p>
            <a:pPr eaLnBrk="1" hangingPunct="1">
              <a:defRPr/>
            </a:pPr>
            <a:r>
              <a:rPr lang="hu-HU" altLang="hu-HU" u="sng" dirty="0">
                <a:solidFill>
                  <a:schemeClr val="tx1"/>
                </a:solidFill>
                <a:effectLst>
                  <a:outerShdw blurRad="38100" dist="38100" dir="2700000" algn="tl">
                    <a:srgbClr val="C0C0C0"/>
                  </a:outerShdw>
                </a:effectLst>
              </a:rPr>
              <a:t>Eseménytörténet</a:t>
            </a:r>
          </a:p>
        </p:txBody>
      </p:sp>
      <p:pic>
        <p:nvPicPr>
          <p:cNvPr id="5" name="Kép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5936" y="2564904"/>
            <a:ext cx="4986300" cy="3814520"/>
          </a:xfrm>
          <a:prstGeom prst="rect">
            <a:avLst/>
          </a:prstGeom>
        </p:spPr>
      </p:pic>
      <p:sp>
        <p:nvSpPr>
          <p:cNvPr id="6" name="Szövegdoboz 5"/>
          <p:cNvSpPr txBox="1"/>
          <p:nvPr/>
        </p:nvSpPr>
        <p:spPr>
          <a:xfrm>
            <a:off x="4355976" y="6379424"/>
            <a:ext cx="4896544" cy="369332"/>
          </a:xfrm>
          <a:prstGeom prst="rect">
            <a:avLst/>
          </a:prstGeom>
          <a:noFill/>
        </p:spPr>
        <p:txBody>
          <a:bodyPr wrap="square" rtlCol="0">
            <a:spAutoFit/>
          </a:bodyPr>
          <a:lstStyle/>
          <a:p>
            <a:r>
              <a:rPr lang="sk-SK" dirty="0"/>
              <a:t>II. Miklós cár háborúba küldi katonatisztjeit</a:t>
            </a:r>
            <a:endParaRPr lang="en-US" dirty="0"/>
          </a:p>
        </p:txBody>
      </p:sp>
      <p:pic>
        <p:nvPicPr>
          <p:cNvPr id="7" name="Kép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06" y="2811396"/>
            <a:ext cx="3990852" cy="3059653"/>
          </a:xfrm>
          <a:prstGeom prst="rect">
            <a:avLst/>
          </a:prstGeom>
        </p:spPr>
      </p:pic>
    </p:spTree>
    <p:extLst>
      <p:ext uri="{BB962C8B-B14F-4D97-AF65-F5344CB8AC3E}">
        <p14:creationId xmlns:p14="http://schemas.microsoft.com/office/powerpoint/2010/main" val="220950702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188913"/>
            <a:ext cx="8229600" cy="719137"/>
          </a:xfrm>
        </p:spPr>
        <p:txBody>
          <a:bodyPr/>
          <a:lstStyle/>
          <a:p>
            <a:pPr eaLnBrk="1" hangingPunct="1">
              <a:defRPr/>
            </a:pPr>
            <a:r>
              <a:rPr lang="hu-HU" altLang="hu-HU" sz="4000" u="sng" dirty="0">
                <a:effectLst>
                  <a:outerShdw blurRad="38100" dist="38100" dir="2700000" algn="tl">
                    <a:srgbClr val="C0C0C0"/>
                  </a:outerShdw>
                </a:effectLst>
              </a:rPr>
              <a:t>A háború menete</a:t>
            </a:r>
            <a:br>
              <a:rPr lang="hu-HU" altLang="hu-HU" sz="4000" u="sng" dirty="0">
                <a:effectLst>
                  <a:outerShdw blurRad="38100" dist="38100" dir="2700000" algn="tl">
                    <a:srgbClr val="C0C0C0"/>
                  </a:outerShdw>
                </a:effectLst>
              </a:rPr>
            </a:br>
            <a:r>
              <a:rPr lang="hu-HU" altLang="hu-HU" sz="3200" b="1" dirty="0">
                <a:effectLst>
                  <a:outerShdw blurRad="38100" dist="38100" dir="2700000" algn="tl">
                    <a:srgbClr val="C0C0C0"/>
                  </a:outerShdw>
                </a:effectLst>
              </a:rPr>
              <a:t>1914</a:t>
            </a:r>
          </a:p>
        </p:txBody>
      </p:sp>
      <p:sp>
        <p:nvSpPr>
          <p:cNvPr id="30723" name="Rectangle 3"/>
          <p:cNvSpPr>
            <a:spLocks noGrp="1" noChangeArrowheads="1"/>
          </p:cNvSpPr>
          <p:nvPr>
            <p:ph type="body" idx="1"/>
          </p:nvPr>
        </p:nvSpPr>
        <p:spPr>
          <a:xfrm>
            <a:off x="0" y="1014472"/>
            <a:ext cx="9144000" cy="4929188"/>
          </a:xfrm>
        </p:spPr>
        <p:txBody>
          <a:bodyPr/>
          <a:lstStyle/>
          <a:p>
            <a:pPr eaLnBrk="1" hangingPunct="1">
              <a:buFontTx/>
              <a:buNone/>
            </a:pPr>
            <a:r>
              <a:rPr lang="en-US" altLang="hu-HU" sz="2800" i="1" dirty="0">
                <a:cs typeface="Arial" panose="020B0604020202020204" pitchFamily="34" charset="0"/>
              </a:rPr>
              <a:t>»</a:t>
            </a:r>
            <a:r>
              <a:rPr lang="hu-HU" altLang="hu-HU" sz="2800" i="1" dirty="0">
                <a:cs typeface="Arial" panose="020B0604020202020204" pitchFamily="34" charset="0"/>
              </a:rPr>
              <a:t> </a:t>
            </a:r>
            <a:r>
              <a:rPr lang="hu-HU" altLang="hu-HU" sz="2800" i="1" dirty="0"/>
              <a:t>3 európai és 1 Európán kívüli front:</a:t>
            </a:r>
          </a:p>
          <a:p>
            <a:pPr eaLnBrk="1" hangingPunct="1">
              <a:buFontTx/>
              <a:buNone/>
            </a:pPr>
            <a:r>
              <a:rPr lang="hu-HU" altLang="hu-HU" sz="2800" i="1" dirty="0">
                <a:solidFill>
                  <a:schemeClr val="accent2"/>
                </a:solidFill>
              </a:rPr>
              <a:t>	(nyugati-; keleti-; balkáni-; távol-keleti</a:t>
            </a:r>
            <a:r>
              <a:rPr lang="hu-HU" altLang="hu-HU" sz="2800" i="1" dirty="0"/>
              <a:t> front)</a:t>
            </a:r>
          </a:p>
          <a:p>
            <a:pPr eaLnBrk="1" hangingPunct="1">
              <a:buFontTx/>
              <a:buNone/>
            </a:pPr>
            <a:endParaRPr lang="hu-HU" altLang="hu-HU" sz="28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40036"/>
            <a:ext cx="9180512" cy="5232841"/>
          </a:xfrm>
          <a:prstGeom prst="rect">
            <a:avLst/>
          </a:prstGeom>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79512" y="116632"/>
            <a:ext cx="8229600" cy="4525963"/>
          </a:xfrm>
        </p:spPr>
        <p:txBody>
          <a:bodyPr/>
          <a:lstStyle/>
          <a:p>
            <a:pPr eaLnBrk="1" hangingPunct="1">
              <a:buFontTx/>
              <a:buNone/>
            </a:pPr>
            <a:r>
              <a:rPr lang="hu-HU" altLang="hu-HU" b="1" u="sng" dirty="0"/>
              <a:t>1914 </a:t>
            </a:r>
          </a:p>
          <a:p>
            <a:pPr eaLnBrk="1" hangingPunct="1"/>
            <a:r>
              <a:rPr lang="hu-HU" altLang="hu-HU" dirty="0"/>
              <a:t>állóháború nyugaton </a:t>
            </a:r>
          </a:p>
          <a:p>
            <a:pPr eaLnBrk="1" hangingPunct="1"/>
            <a:r>
              <a:rPr lang="hu-HU" altLang="hu-HU" dirty="0"/>
              <a:t>A marne-i csata (első nagy ütközet) </a:t>
            </a:r>
            <a:r>
              <a:rPr lang="da-DK" dirty="0"/>
              <a:t>1914. szeptember 5</a:t>
            </a:r>
            <a:r>
              <a:rPr lang="sk-SK" dirty="0"/>
              <a:t>-</a:t>
            </a:r>
            <a:r>
              <a:rPr lang="da-DK" dirty="0"/>
              <a:t>9.</a:t>
            </a:r>
            <a:endParaRPr lang="en-US" dirty="0"/>
          </a:p>
        </p:txBody>
      </p:sp>
      <p:sp>
        <p:nvSpPr>
          <p:cNvPr id="4" name="Cím 1"/>
          <p:cNvSpPr>
            <a:spLocks noGrp="1"/>
          </p:cNvSpPr>
          <p:nvPr>
            <p:ph type="title"/>
          </p:nvPr>
        </p:nvSpPr>
        <p:spPr>
          <a:xfrm>
            <a:off x="457200" y="0"/>
            <a:ext cx="8229600" cy="634082"/>
          </a:xfrm>
        </p:spPr>
        <p:txBody>
          <a:bodyPr/>
          <a:lstStyle/>
          <a:p>
            <a:r>
              <a:rPr lang="hu-HU" altLang="hu-HU" u="sng" dirty="0">
                <a:effectLst>
                  <a:outerShdw blurRad="38100" dist="38100" dir="2700000" algn="tl">
                    <a:srgbClr val="C0C0C0"/>
                  </a:outerShdw>
                </a:effectLst>
              </a:rPr>
              <a:t>A háború menete</a:t>
            </a:r>
            <a:endParaRPr lang="en-US" dirty="0"/>
          </a:p>
        </p:txBody>
      </p:sp>
      <p:pic>
        <p:nvPicPr>
          <p:cNvPr id="5" name="Kép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285702" y="2276872"/>
            <a:ext cx="3858402" cy="4220368"/>
          </a:xfrm>
          <a:prstGeom prst="rect">
            <a:avLst/>
          </a:prstGeom>
        </p:spPr>
      </p:pic>
      <p:pic>
        <p:nvPicPr>
          <p:cNvPr id="6" name="Kép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24944"/>
            <a:ext cx="5208773" cy="2924224"/>
          </a:xfrm>
          <a:prstGeom prst="rect">
            <a:avLst/>
          </a:prstGeom>
        </p:spPr>
      </p:pic>
    </p:spTree>
    <p:extLst>
      <p:ext uri="{BB962C8B-B14F-4D97-AF65-F5344CB8AC3E}">
        <p14:creationId xmlns:p14="http://schemas.microsoft.com/office/powerpoint/2010/main" val="61967043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ép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4559" y="3212976"/>
            <a:ext cx="6049441" cy="3645024"/>
          </a:xfrm>
          <a:prstGeom prst="rect">
            <a:avLst/>
          </a:prstGeom>
        </p:spPr>
      </p:pic>
      <p:pic>
        <p:nvPicPr>
          <p:cNvPr id="7" name="Kép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59620"/>
            <a:ext cx="3563888" cy="4387362"/>
          </a:xfrm>
          <a:prstGeom prst="rect">
            <a:avLst/>
          </a:prstGeom>
        </p:spPr>
      </p:pic>
      <p:sp>
        <p:nvSpPr>
          <p:cNvPr id="2" name="Cím 1"/>
          <p:cNvSpPr>
            <a:spLocks noGrp="1"/>
          </p:cNvSpPr>
          <p:nvPr>
            <p:ph type="title"/>
          </p:nvPr>
        </p:nvSpPr>
        <p:spPr>
          <a:xfrm>
            <a:off x="457200" y="0"/>
            <a:ext cx="8229600" cy="634082"/>
          </a:xfrm>
        </p:spPr>
        <p:txBody>
          <a:bodyPr/>
          <a:lstStyle/>
          <a:p>
            <a:r>
              <a:rPr lang="hu-HU" altLang="hu-HU" u="sng" dirty="0">
                <a:effectLst>
                  <a:outerShdw blurRad="38100" dist="38100" dir="2700000" algn="tl">
                    <a:srgbClr val="C0C0C0"/>
                  </a:outerShdw>
                </a:effectLst>
              </a:rPr>
              <a:t>A háború menete</a:t>
            </a:r>
            <a:endParaRPr lang="en-US" dirty="0"/>
          </a:p>
        </p:txBody>
      </p:sp>
      <p:sp>
        <p:nvSpPr>
          <p:cNvPr id="3" name="Tartalom helye 2"/>
          <p:cNvSpPr>
            <a:spLocks noGrp="1"/>
          </p:cNvSpPr>
          <p:nvPr>
            <p:ph idx="1"/>
          </p:nvPr>
        </p:nvSpPr>
        <p:spPr>
          <a:xfrm>
            <a:off x="107504" y="764704"/>
            <a:ext cx="8928992" cy="4525963"/>
          </a:xfrm>
        </p:spPr>
        <p:txBody>
          <a:bodyPr/>
          <a:lstStyle/>
          <a:p>
            <a:pPr eaLnBrk="1" hangingPunct="1"/>
            <a:r>
              <a:rPr lang="hu-HU" altLang="hu-HU" sz="2600" dirty="0"/>
              <a:t>német győzelmek Keleten (</a:t>
            </a:r>
            <a:r>
              <a:rPr lang="hu-HU" altLang="hu-HU" sz="2600" dirty="0" err="1"/>
              <a:t>Mazuri</a:t>
            </a:r>
            <a:r>
              <a:rPr lang="hu-HU" altLang="hu-HU" sz="2600" dirty="0"/>
              <a:t> tavak, az oroszok ellen)</a:t>
            </a:r>
          </a:p>
          <a:p>
            <a:pPr eaLnBrk="1" hangingPunct="1"/>
            <a:r>
              <a:rPr lang="hu-HU" altLang="hu-HU" sz="2600" dirty="0"/>
              <a:t>a balkáni fronton a Monarchia nem bírt Szerbiával</a:t>
            </a:r>
          </a:p>
          <a:p>
            <a:pPr eaLnBrk="1" hangingPunct="1"/>
            <a:r>
              <a:rPr lang="hu-HU" altLang="hu-HU" sz="2600" dirty="0"/>
              <a:t>Japán elfoglalta a németek távol-keleti gyarmatait</a:t>
            </a:r>
          </a:p>
        </p:txBody>
      </p:sp>
      <p:sp>
        <p:nvSpPr>
          <p:cNvPr id="4" name="Szövegdoboz 3"/>
          <p:cNvSpPr txBox="1"/>
          <p:nvPr/>
        </p:nvSpPr>
        <p:spPr>
          <a:xfrm>
            <a:off x="179512" y="49307"/>
            <a:ext cx="2376264" cy="584775"/>
          </a:xfrm>
          <a:prstGeom prst="rect">
            <a:avLst/>
          </a:prstGeom>
          <a:noFill/>
        </p:spPr>
        <p:txBody>
          <a:bodyPr wrap="square" rtlCol="0">
            <a:spAutoFit/>
          </a:bodyPr>
          <a:lstStyle/>
          <a:p>
            <a:r>
              <a:rPr lang="hu-HU" altLang="hu-HU" sz="3200" b="1" u="sng" dirty="0"/>
              <a:t>1914</a:t>
            </a:r>
            <a:endParaRPr lang="en-US" sz="3200" dirty="0"/>
          </a:p>
        </p:txBody>
      </p:sp>
    </p:spTree>
    <p:extLst>
      <p:ext uri="{BB962C8B-B14F-4D97-AF65-F5344CB8AC3E}">
        <p14:creationId xmlns:p14="http://schemas.microsoft.com/office/powerpoint/2010/main" val="290581373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ép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7329" y="2943490"/>
            <a:ext cx="4347157" cy="3282547"/>
          </a:xfrm>
          <a:prstGeom prst="rect">
            <a:avLst/>
          </a:prstGeom>
        </p:spPr>
      </p:pic>
      <p:sp>
        <p:nvSpPr>
          <p:cNvPr id="3" name="Tartalom helye 2"/>
          <p:cNvSpPr>
            <a:spLocks noGrp="1"/>
          </p:cNvSpPr>
          <p:nvPr>
            <p:ph idx="1"/>
          </p:nvPr>
        </p:nvSpPr>
        <p:spPr>
          <a:xfrm>
            <a:off x="115102" y="908720"/>
            <a:ext cx="8849385" cy="4525963"/>
          </a:xfrm>
        </p:spPr>
        <p:txBody>
          <a:bodyPr/>
          <a:lstStyle/>
          <a:p>
            <a:pPr eaLnBrk="1" hangingPunct="1"/>
            <a:r>
              <a:rPr lang="hu-HU" altLang="hu-HU" sz="2600" b="1" dirty="0"/>
              <a:t>Október - Törökország is belép a Központi Hatalmak oldalán</a:t>
            </a:r>
            <a:r>
              <a:rPr lang="hu-HU" altLang="hu-HU" sz="2600" dirty="0"/>
              <a:t> (T.O. célja a területi terjeszkedés - Egyiptom visszaszerzése és az oroszok visszaszorítása a Kaukázus északi oldalára)</a:t>
            </a:r>
          </a:p>
          <a:p>
            <a:pPr eaLnBrk="1" hangingPunct="1"/>
            <a:r>
              <a:rPr lang="hu-HU" altLang="hu-HU" sz="2600" dirty="0"/>
              <a:t>a </a:t>
            </a:r>
            <a:r>
              <a:rPr lang="hu-HU" altLang="hu-HU" sz="2600" b="1" dirty="0" err="1"/>
              <a:t>britt</a:t>
            </a:r>
            <a:r>
              <a:rPr lang="hu-HU" altLang="hu-HU" sz="2600" b="1" dirty="0"/>
              <a:t> flotta blokádja </a:t>
            </a:r>
            <a:r>
              <a:rPr lang="hu-HU" altLang="hu-HU" sz="2600" dirty="0"/>
              <a:t>Németország ellen</a:t>
            </a:r>
          </a:p>
          <a:p>
            <a:endParaRPr lang="en-US" sz="2600" dirty="0"/>
          </a:p>
          <a:p>
            <a:endParaRPr lang="en-US" sz="2600" dirty="0"/>
          </a:p>
        </p:txBody>
      </p:sp>
      <p:sp>
        <p:nvSpPr>
          <p:cNvPr id="4" name="Cím 1"/>
          <p:cNvSpPr>
            <a:spLocks noGrp="1"/>
          </p:cNvSpPr>
          <p:nvPr>
            <p:ph type="title"/>
          </p:nvPr>
        </p:nvSpPr>
        <p:spPr>
          <a:xfrm>
            <a:off x="457200" y="0"/>
            <a:ext cx="8229600" cy="634082"/>
          </a:xfrm>
        </p:spPr>
        <p:txBody>
          <a:bodyPr/>
          <a:lstStyle/>
          <a:p>
            <a:r>
              <a:rPr lang="hu-HU" altLang="hu-HU" u="sng" dirty="0">
                <a:effectLst>
                  <a:outerShdw blurRad="38100" dist="38100" dir="2700000" algn="tl">
                    <a:srgbClr val="C0C0C0"/>
                  </a:outerShdw>
                </a:effectLst>
              </a:rPr>
              <a:t>A háború menete</a:t>
            </a:r>
            <a:endParaRPr lang="en-US" dirty="0"/>
          </a:p>
        </p:txBody>
      </p:sp>
      <p:sp>
        <p:nvSpPr>
          <p:cNvPr id="5" name="Szövegdoboz 4"/>
          <p:cNvSpPr txBox="1"/>
          <p:nvPr/>
        </p:nvSpPr>
        <p:spPr>
          <a:xfrm>
            <a:off x="107504" y="65929"/>
            <a:ext cx="2376264" cy="584775"/>
          </a:xfrm>
          <a:prstGeom prst="rect">
            <a:avLst/>
          </a:prstGeom>
          <a:noFill/>
        </p:spPr>
        <p:txBody>
          <a:bodyPr wrap="square" rtlCol="0">
            <a:spAutoFit/>
          </a:bodyPr>
          <a:lstStyle/>
          <a:p>
            <a:r>
              <a:rPr lang="hu-HU" altLang="hu-HU" sz="3200" b="1" u="sng" dirty="0"/>
              <a:t>1914</a:t>
            </a:r>
            <a:endParaRPr lang="en-US" sz="3200" dirty="0"/>
          </a:p>
        </p:txBody>
      </p:sp>
      <p:sp>
        <p:nvSpPr>
          <p:cNvPr id="7" name="Szövegdoboz 6"/>
          <p:cNvSpPr txBox="1"/>
          <p:nvPr/>
        </p:nvSpPr>
        <p:spPr>
          <a:xfrm>
            <a:off x="4247457" y="6226037"/>
            <a:ext cx="4896543" cy="646331"/>
          </a:xfrm>
          <a:prstGeom prst="rect">
            <a:avLst/>
          </a:prstGeom>
          <a:noFill/>
        </p:spPr>
        <p:txBody>
          <a:bodyPr wrap="square" rtlCol="0">
            <a:spAutoFit/>
          </a:bodyPr>
          <a:lstStyle/>
          <a:p>
            <a:pPr algn="ctr"/>
            <a:r>
              <a:rPr lang="sk-SK" dirty="0"/>
              <a:t>Török vallási vezetők „szent háborút“ hirdetnek az Antant ellen</a:t>
            </a:r>
            <a:endParaRPr lang="en-US" dirty="0"/>
          </a:p>
        </p:txBody>
      </p:sp>
      <p:pic>
        <p:nvPicPr>
          <p:cNvPr id="8" name="Kép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101" y="3501008"/>
            <a:ext cx="4384891" cy="2403360"/>
          </a:xfrm>
          <a:prstGeom prst="rect">
            <a:avLst/>
          </a:prstGeom>
        </p:spPr>
      </p:pic>
    </p:spTree>
    <p:extLst>
      <p:ext uri="{BB962C8B-B14F-4D97-AF65-F5344CB8AC3E}">
        <p14:creationId xmlns:p14="http://schemas.microsoft.com/office/powerpoint/2010/main" val="235918143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395536" y="0"/>
            <a:ext cx="8362950" cy="922114"/>
          </a:xfrm>
        </p:spPr>
        <p:txBody>
          <a:bodyPr/>
          <a:lstStyle/>
          <a:p>
            <a:pPr eaLnBrk="1" hangingPunct="1">
              <a:defRPr/>
            </a:pPr>
            <a:r>
              <a:rPr lang="hu-HU" altLang="hu-HU" b="1" dirty="0"/>
              <a:t>1915</a:t>
            </a:r>
            <a:r>
              <a:rPr lang="hu-HU" altLang="hu-HU" dirty="0"/>
              <a:t> </a:t>
            </a:r>
            <a:r>
              <a:rPr lang="hu-HU" altLang="hu-HU" sz="4000" dirty="0">
                <a:effectLst>
                  <a:outerShdw blurRad="38100" dist="38100" dir="2700000" algn="tl">
                    <a:srgbClr val="C0C0C0"/>
                  </a:outerShdw>
                </a:effectLst>
              </a:rPr>
              <a:t>Oroszország legyőzése a cél</a:t>
            </a:r>
          </a:p>
        </p:txBody>
      </p:sp>
      <p:sp>
        <p:nvSpPr>
          <p:cNvPr id="31747" name="Rectangle 3"/>
          <p:cNvSpPr>
            <a:spLocks noGrp="1" noChangeArrowheads="1"/>
          </p:cNvSpPr>
          <p:nvPr>
            <p:ph type="body" idx="1"/>
          </p:nvPr>
        </p:nvSpPr>
        <p:spPr>
          <a:xfrm>
            <a:off x="94705" y="929836"/>
            <a:ext cx="8964612" cy="5256213"/>
          </a:xfrm>
        </p:spPr>
        <p:txBody>
          <a:bodyPr/>
          <a:lstStyle/>
          <a:p>
            <a:pPr eaLnBrk="1" hangingPunct="1"/>
            <a:r>
              <a:rPr lang="hu-HU" altLang="hu-HU" sz="2600" dirty="0"/>
              <a:t>A háborúban megfigyelhető, hogy </a:t>
            </a:r>
            <a:r>
              <a:rPr lang="hu-HU" altLang="hu-HU" sz="2600" dirty="0">
                <a:solidFill>
                  <a:schemeClr val="accent2"/>
                </a:solidFill>
              </a:rPr>
              <a:t>a Központi Hatalmak a kiváló vasúti hálózatukra</a:t>
            </a:r>
            <a:r>
              <a:rPr lang="hu-HU" altLang="hu-HU" sz="2600" dirty="0"/>
              <a:t> támaszkodva minden évben más területen készülnek legyőzni az ellenséget</a:t>
            </a:r>
          </a:p>
          <a:p>
            <a:pPr eaLnBrk="1" hangingPunct="1"/>
            <a:r>
              <a:rPr lang="hu-HU" altLang="hu-HU" sz="2800" dirty="0"/>
              <a:t>1915 május: az orosz frontot több száz kilométerre visszaverik, de nem tudják legyőzni</a:t>
            </a:r>
          </a:p>
        </p:txBody>
      </p:sp>
      <p:pic>
        <p:nvPicPr>
          <p:cNvPr id="2" name="Kép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920" y="3140967"/>
            <a:ext cx="5207397" cy="3654645"/>
          </a:xfrm>
          <a:prstGeom prst="rect">
            <a:avLst/>
          </a:prstGeom>
        </p:spPr>
      </p:pic>
      <p:pic>
        <p:nvPicPr>
          <p:cNvPr id="3" name="Kép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429000"/>
            <a:ext cx="4531265" cy="2610009"/>
          </a:xfrm>
          <a:prstGeom prst="rect">
            <a:avLst/>
          </a:prstGeom>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07504" y="764704"/>
            <a:ext cx="9036496" cy="4525963"/>
          </a:xfrm>
        </p:spPr>
        <p:txBody>
          <a:bodyPr/>
          <a:lstStyle/>
          <a:p>
            <a:pPr eaLnBrk="1" hangingPunct="1"/>
            <a:r>
              <a:rPr lang="hu-HU" altLang="hu-HU" sz="2600" dirty="0">
                <a:solidFill>
                  <a:schemeClr val="accent2"/>
                </a:solidFill>
              </a:rPr>
              <a:t>Az olaszok az antant mellett belépnek </a:t>
            </a:r>
            <a:r>
              <a:rPr lang="en-US" altLang="hu-HU" sz="2600" dirty="0">
                <a:solidFill>
                  <a:schemeClr val="accent2"/>
                </a:solidFill>
                <a:cs typeface="Arial" panose="020B0604020202020204" pitchFamily="34" charset="0"/>
              </a:rPr>
              <a:t>»</a:t>
            </a:r>
            <a:r>
              <a:rPr lang="hu-HU" altLang="hu-HU" sz="2600" dirty="0"/>
              <a:t> </a:t>
            </a:r>
            <a:r>
              <a:rPr lang="hu-HU" altLang="hu-HU" sz="2600" dirty="0">
                <a:solidFill>
                  <a:srgbClr val="CC0000"/>
                </a:solidFill>
              </a:rPr>
              <a:t>új front</a:t>
            </a:r>
            <a:r>
              <a:rPr lang="hu-HU" altLang="hu-HU" sz="2600" dirty="0"/>
              <a:t> (az </a:t>
            </a:r>
            <a:r>
              <a:rPr lang="hu-HU" altLang="hu-HU" sz="2600" dirty="0" err="1"/>
              <a:t>Isonzo</a:t>
            </a:r>
            <a:r>
              <a:rPr lang="hu-HU" altLang="hu-HU" sz="2600" dirty="0"/>
              <a:t> folyó mentén)</a:t>
            </a:r>
          </a:p>
          <a:p>
            <a:pPr eaLnBrk="1" hangingPunct="1"/>
            <a:r>
              <a:rPr lang="hu-HU" altLang="hu-HU" sz="2600" dirty="0"/>
              <a:t>Októberre: </a:t>
            </a:r>
            <a:r>
              <a:rPr lang="hu-HU" altLang="hu-HU" sz="2600" dirty="0">
                <a:solidFill>
                  <a:schemeClr val="accent2"/>
                </a:solidFill>
              </a:rPr>
              <a:t>Szerbiát legyőzték az OMM katonái</a:t>
            </a:r>
            <a:r>
              <a:rPr lang="hu-HU" altLang="hu-HU" sz="2600" dirty="0"/>
              <a:t>  </a:t>
            </a:r>
          </a:p>
          <a:p>
            <a:pPr eaLnBrk="1" hangingPunct="1">
              <a:buFontTx/>
              <a:buNone/>
            </a:pPr>
            <a:r>
              <a:rPr lang="hu-HU" altLang="hu-HU" sz="2600" dirty="0"/>
              <a:t>	(Bulgária belép a KH oldalán) </a:t>
            </a:r>
          </a:p>
          <a:p>
            <a:pPr eaLnBrk="1" hangingPunct="1"/>
            <a:r>
              <a:rPr lang="hu-HU" altLang="hu-HU" sz="2600" dirty="0"/>
              <a:t>Gáztámadás </a:t>
            </a:r>
            <a:r>
              <a:rPr lang="hu-HU" altLang="hu-HU" sz="2600" dirty="0" err="1"/>
              <a:t>Ypern-nél</a:t>
            </a:r>
            <a:endParaRPr lang="hu-HU" altLang="hu-HU" sz="2600" dirty="0"/>
          </a:p>
          <a:p>
            <a:endParaRPr lang="en-US" sz="2600" dirty="0"/>
          </a:p>
        </p:txBody>
      </p:sp>
      <p:sp>
        <p:nvSpPr>
          <p:cNvPr id="4" name="Rectangle 2"/>
          <p:cNvSpPr>
            <a:spLocks noGrp="1" noChangeArrowheads="1"/>
          </p:cNvSpPr>
          <p:nvPr>
            <p:ph type="title"/>
          </p:nvPr>
        </p:nvSpPr>
        <p:spPr>
          <a:xfrm>
            <a:off x="395536" y="0"/>
            <a:ext cx="8362950" cy="922114"/>
          </a:xfrm>
        </p:spPr>
        <p:txBody>
          <a:bodyPr/>
          <a:lstStyle/>
          <a:p>
            <a:pPr eaLnBrk="1" hangingPunct="1">
              <a:defRPr/>
            </a:pPr>
            <a:r>
              <a:rPr lang="hu-HU" altLang="hu-HU" b="1" dirty="0"/>
              <a:t>1915</a:t>
            </a:r>
            <a:r>
              <a:rPr lang="hu-HU" altLang="hu-HU" dirty="0"/>
              <a:t> Megnyílik az olasz front</a:t>
            </a:r>
            <a:endParaRPr lang="hu-HU" altLang="hu-HU" sz="4000" dirty="0">
              <a:effectLst>
                <a:outerShdw blurRad="38100" dist="38100" dir="2700000" algn="tl">
                  <a:srgbClr val="C0C0C0"/>
                </a:outerShdw>
              </a:effectLst>
            </a:endParaRPr>
          </a:p>
        </p:txBody>
      </p:sp>
      <p:pic>
        <p:nvPicPr>
          <p:cNvPr id="5" name="Kép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799" y="3206324"/>
            <a:ext cx="8346687" cy="3651676"/>
          </a:xfrm>
          <a:prstGeom prst="rect">
            <a:avLst/>
          </a:prstGeom>
        </p:spPr>
      </p:pic>
    </p:spTree>
    <p:extLst>
      <p:ext uri="{BB962C8B-B14F-4D97-AF65-F5344CB8AC3E}">
        <p14:creationId xmlns:p14="http://schemas.microsoft.com/office/powerpoint/2010/main" val="92157510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67544" y="-56705"/>
            <a:ext cx="8229600" cy="490066"/>
          </a:xfrm>
        </p:spPr>
        <p:txBody>
          <a:bodyPr/>
          <a:lstStyle/>
          <a:p>
            <a:r>
              <a:rPr lang="hu-HU" sz="3000" dirty="0"/>
              <a:t>Magyarok az „olasz fronton”, Isonzó mellett</a:t>
            </a:r>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87230"/>
            <a:ext cx="5274713" cy="3783549"/>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4713" y="948654"/>
            <a:ext cx="3905592" cy="2929194"/>
          </a:xfrm>
          <a:prstGeom prst="rect">
            <a:avLst/>
          </a:prstGeom>
        </p:spPr>
      </p:pic>
      <p:pic>
        <p:nvPicPr>
          <p:cNvPr id="6" name="Kép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0" y="4270779"/>
            <a:ext cx="4608305" cy="2589518"/>
          </a:xfrm>
          <a:prstGeom prst="rect">
            <a:avLst/>
          </a:prstGeom>
        </p:spPr>
      </p:pic>
      <p:pic>
        <p:nvPicPr>
          <p:cNvPr id="7" name="Kép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6408" y="4270779"/>
            <a:ext cx="3491880" cy="2578171"/>
          </a:xfrm>
          <a:prstGeom prst="rect">
            <a:avLst/>
          </a:prstGeom>
        </p:spPr>
      </p:pic>
    </p:spTree>
    <p:extLst>
      <p:ext uri="{BB962C8B-B14F-4D97-AF65-F5344CB8AC3E}">
        <p14:creationId xmlns:p14="http://schemas.microsoft.com/office/powerpoint/2010/main" val="411850896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ép 2">
            <a:extLst>
              <a:ext uri="{FF2B5EF4-FFF2-40B4-BE49-F238E27FC236}">
                <a16:creationId xmlns:a16="http://schemas.microsoft.com/office/drawing/2014/main" id="{1C102BCD-AC7B-4A6D-BA92-7900D4BFCF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8784" y="4263141"/>
            <a:ext cx="3782975" cy="2793097"/>
          </a:xfrm>
          <a:prstGeom prst="rect">
            <a:avLst/>
          </a:prstGeom>
        </p:spPr>
      </p:pic>
      <p:pic>
        <p:nvPicPr>
          <p:cNvPr id="10" name="Kép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2" y="4545716"/>
            <a:ext cx="4606753" cy="2648883"/>
          </a:xfrm>
          <a:prstGeom prst="rect">
            <a:avLst/>
          </a:prstGeom>
        </p:spPr>
      </p:pic>
      <p:pic>
        <p:nvPicPr>
          <p:cNvPr id="9" name="Kép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22" y="2033817"/>
            <a:ext cx="5035569" cy="2835343"/>
          </a:xfrm>
          <a:prstGeom prst="rect">
            <a:avLst/>
          </a:prstGeom>
        </p:spPr>
      </p:pic>
      <p:sp>
        <p:nvSpPr>
          <p:cNvPr id="61442" name="Rectangle 2"/>
          <p:cNvSpPr>
            <a:spLocks noGrp="1" noChangeArrowheads="1"/>
          </p:cNvSpPr>
          <p:nvPr>
            <p:ph type="title"/>
          </p:nvPr>
        </p:nvSpPr>
        <p:spPr>
          <a:xfrm>
            <a:off x="403448" y="17038"/>
            <a:ext cx="8229600" cy="777875"/>
          </a:xfrm>
        </p:spPr>
        <p:txBody>
          <a:bodyPr/>
          <a:lstStyle/>
          <a:p>
            <a:pPr eaLnBrk="1" hangingPunct="1">
              <a:defRPr/>
            </a:pPr>
            <a:r>
              <a:rPr lang="hu-HU" altLang="hu-HU" b="1" u="sng" dirty="0">
                <a:effectLst>
                  <a:outerShdw blurRad="38100" dist="38100" dir="2700000" algn="tl">
                    <a:srgbClr val="C0C0C0"/>
                  </a:outerShdw>
                </a:effectLst>
              </a:rPr>
              <a:t>1916 </a:t>
            </a:r>
            <a:r>
              <a:rPr lang="hu-HU" altLang="hu-HU" u="sng" dirty="0">
                <a:effectLst>
                  <a:outerShdw blurRad="38100" dist="38100" dir="2700000" algn="tl">
                    <a:srgbClr val="C0C0C0"/>
                  </a:outerShdw>
                </a:effectLst>
              </a:rPr>
              <a:t>nyugati front áttörése a cél</a:t>
            </a:r>
          </a:p>
        </p:txBody>
      </p:sp>
      <p:sp>
        <p:nvSpPr>
          <p:cNvPr id="35843" name="Rectangle 3"/>
          <p:cNvSpPr>
            <a:spLocks noGrp="1" noChangeArrowheads="1"/>
          </p:cNvSpPr>
          <p:nvPr>
            <p:ph type="body" idx="1"/>
          </p:nvPr>
        </p:nvSpPr>
        <p:spPr>
          <a:xfrm>
            <a:off x="0" y="686991"/>
            <a:ext cx="9036496" cy="5732462"/>
          </a:xfrm>
        </p:spPr>
        <p:txBody>
          <a:bodyPr/>
          <a:lstStyle/>
          <a:p>
            <a:pPr eaLnBrk="1" hangingPunct="1"/>
            <a:r>
              <a:rPr lang="hu-HU" altLang="hu-HU" sz="2800" dirty="0">
                <a:solidFill>
                  <a:schemeClr val="accent2"/>
                </a:solidFill>
              </a:rPr>
              <a:t>A világháború legvéresebb ütközete Verdun</a:t>
            </a:r>
            <a:r>
              <a:rPr lang="hu-HU" altLang="hu-HU" sz="2800" dirty="0"/>
              <a:t> erődjéért zajló ütközet: </a:t>
            </a:r>
            <a:r>
              <a:rPr lang="hu-HU" altLang="hu-HU" sz="2800" b="1" dirty="0"/>
              <a:t>1916 </a:t>
            </a:r>
            <a:r>
              <a:rPr lang="hu-HU" altLang="hu-HU" sz="2800" b="1" dirty="0" err="1"/>
              <a:t>feb.-</a:t>
            </a:r>
            <a:r>
              <a:rPr lang="hu-HU" altLang="hu-HU" sz="2800" b="1" dirty="0"/>
              <a:t> dec., </a:t>
            </a:r>
            <a:r>
              <a:rPr lang="hu-HU" altLang="hu-HU" sz="2800" dirty="0"/>
              <a:t>kb. 6-700 000 ember halt meg – az </a:t>
            </a:r>
            <a:r>
              <a:rPr lang="hu-HU" altLang="hu-HU" sz="2800" dirty="0" err="1"/>
              <a:t>ú.n</a:t>
            </a:r>
            <a:r>
              <a:rPr lang="hu-HU" altLang="hu-HU" sz="2800" dirty="0"/>
              <a:t>. </a:t>
            </a:r>
            <a:r>
              <a:rPr lang="hu-HU" altLang="hu-HU" sz="2800" b="1" dirty="0"/>
              <a:t>„verduni vérszivattyú”</a:t>
            </a:r>
            <a:r>
              <a:rPr lang="hu-HU" altLang="hu-HU" sz="2800" b="1" dirty="0" err="1"/>
              <a:t>-ban</a:t>
            </a:r>
            <a:endParaRPr lang="hu-HU" altLang="hu-HU" sz="2800" b="1" dirty="0"/>
          </a:p>
        </p:txBody>
      </p:sp>
      <p:pic>
        <p:nvPicPr>
          <p:cNvPr id="8" name="Kép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04048" y="2011691"/>
            <a:ext cx="4032448" cy="2251450"/>
          </a:xfrm>
          <a:prstGeom prst="rect">
            <a:avLst/>
          </a:prstGeom>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20688" y="27383"/>
            <a:ext cx="8928992" cy="778098"/>
          </a:xfrm>
        </p:spPr>
        <p:txBody>
          <a:bodyPr/>
          <a:lstStyle/>
          <a:p>
            <a:r>
              <a:rPr lang="hu-HU" sz="3600" b="1" dirty="0"/>
              <a:t>1916 – A szembenálló felek  erőforrásai</a:t>
            </a:r>
          </a:p>
        </p:txBody>
      </p:sp>
      <p:sp>
        <p:nvSpPr>
          <p:cNvPr id="3" name="Tartalom helye 2"/>
          <p:cNvSpPr>
            <a:spLocks noGrp="1"/>
          </p:cNvSpPr>
          <p:nvPr>
            <p:ph idx="1"/>
          </p:nvPr>
        </p:nvSpPr>
        <p:spPr>
          <a:xfrm>
            <a:off x="51521" y="1196717"/>
            <a:ext cx="8928992" cy="4525963"/>
          </a:xfrm>
        </p:spPr>
        <p:txBody>
          <a:bodyPr/>
          <a:lstStyle/>
          <a:p>
            <a:pPr eaLnBrk="1" hangingPunct="1"/>
            <a:r>
              <a:rPr lang="hu-HU" altLang="hu-HU" dirty="0"/>
              <a:t>1916-tól az antant kihasználta a tengeri lehetőségeit: korlátlanul vásárolt </a:t>
            </a:r>
            <a:r>
              <a:rPr lang="hu-HU" altLang="hu-HU" dirty="0">
                <a:solidFill>
                  <a:schemeClr val="accent2"/>
                </a:solidFill>
              </a:rPr>
              <a:t>hitelre az USA-tól nyersanyagot, a németeket elvágták a világpiactól</a:t>
            </a:r>
          </a:p>
          <a:p>
            <a:endParaRPr lang="hu-HU" dirty="0"/>
          </a:p>
        </p:txBody>
      </p:sp>
      <p:pic>
        <p:nvPicPr>
          <p:cNvPr id="4" name="Kép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521" y="3459699"/>
            <a:ext cx="4028140" cy="2552265"/>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1608" y="3284984"/>
            <a:ext cx="5062311" cy="2929136"/>
          </a:xfrm>
          <a:prstGeom prst="rect">
            <a:avLst/>
          </a:prstGeom>
        </p:spPr>
      </p:pic>
    </p:spTree>
    <p:extLst>
      <p:ext uri="{BB962C8B-B14F-4D97-AF65-F5344CB8AC3E}">
        <p14:creationId xmlns:p14="http://schemas.microsoft.com/office/powerpoint/2010/main" val="94971347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27984" y="3910490"/>
            <a:ext cx="4716016" cy="2947510"/>
          </a:xfrm>
          <a:prstGeom prst="rect">
            <a:avLst/>
          </a:prstGeom>
        </p:spPr>
      </p:pic>
      <p:sp>
        <p:nvSpPr>
          <p:cNvPr id="2" name="Cím 1"/>
          <p:cNvSpPr>
            <a:spLocks noGrp="1"/>
          </p:cNvSpPr>
          <p:nvPr>
            <p:ph type="title"/>
          </p:nvPr>
        </p:nvSpPr>
        <p:spPr>
          <a:xfrm>
            <a:off x="457200" y="44624"/>
            <a:ext cx="8229600" cy="720080"/>
          </a:xfrm>
        </p:spPr>
        <p:txBody>
          <a:bodyPr/>
          <a:lstStyle/>
          <a:p>
            <a:r>
              <a:rPr lang="hu-HU" b="1" dirty="0"/>
              <a:t>1916 Keleti front</a:t>
            </a:r>
          </a:p>
        </p:txBody>
      </p:sp>
      <p:sp>
        <p:nvSpPr>
          <p:cNvPr id="3" name="Tartalom helye 2"/>
          <p:cNvSpPr>
            <a:spLocks noGrp="1"/>
          </p:cNvSpPr>
          <p:nvPr>
            <p:ph idx="1"/>
          </p:nvPr>
        </p:nvSpPr>
        <p:spPr>
          <a:xfrm>
            <a:off x="35496" y="639396"/>
            <a:ext cx="9073008" cy="4525963"/>
          </a:xfrm>
        </p:spPr>
        <p:txBody>
          <a:bodyPr/>
          <a:lstStyle/>
          <a:p>
            <a:pPr eaLnBrk="1" hangingPunct="1"/>
            <a:r>
              <a:rPr lang="hu-HU" altLang="hu-HU" sz="2600" dirty="0"/>
              <a:t>Oroszország minden erejét bevetve visszaveri a Monarchia seregeit: </a:t>
            </a:r>
            <a:r>
              <a:rPr lang="hu-HU" altLang="hu-HU" sz="2500" b="1" u="sng" dirty="0">
                <a:solidFill>
                  <a:srgbClr val="CC0000"/>
                </a:solidFill>
              </a:rPr>
              <a:t>Bruszilov-offenzíva, 1916 jún.-szept. </a:t>
            </a:r>
          </a:p>
          <a:p>
            <a:endParaRPr lang="hu-HU" sz="2600" dirty="0"/>
          </a:p>
        </p:txBody>
      </p:sp>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56792"/>
            <a:ext cx="5376597" cy="3024336"/>
          </a:xfrm>
          <a:prstGeom prst="rect">
            <a:avLst/>
          </a:prstGeom>
        </p:spPr>
      </p:pic>
      <p:pic>
        <p:nvPicPr>
          <p:cNvPr id="6" name="Kép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10" y="4816201"/>
            <a:ext cx="4391674" cy="1887860"/>
          </a:xfrm>
          <a:prstGeom prst="rect">
            <a:avLst/>
          </a:prstGeom>
        </p:spPr>
      </p:pic>
    </p:spTree>
    <p:extLst>
      <p:ext uri="{BB962C8B-B14F-4D97-AF65-F5344CB8AC3E}">
        <p14:creationId xmlns:p14="http://schemas.microsoft.com/office/powerpoint/2010/main" val="371576119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27384"/>
            <a:ext cx="8229600" cy="778098"/>
          </a:xfrm>
        </p:spPr>
        <p:txBody>
          <a:bodyPr/>
          <a:lstStyle/>
          <a:p>
            <a:r>
              <a:rPr lang="hu-HU" b="1" dirty="0"/>
              <a:t>1916 Balkáni front</a:t>
            </a:r>
          </a:p>
        </p:txBody>
      </p:sp>
      <p:sp>
        <p:nvSpPr>
          <p:cNvPr id="3" name="Tartalom helye 2"/>
          <p:cNvSpPr>
            <a:spLocks noGrp="1"/>
          </p:cNvSpPr>
          <p:nvPr>
            <p:ph idx="1"/>
          </p:nvPr>
        </p:nvSpPr>
        <p:spPr>
          <a:xfrm>
            <a:off x="0" y="742657"/>
            <a:ext cx="9144000" cy="2614335"/>
          </a:xfrm>
        </p:spPr>
        <p:txBody>
          <a:bodyPr/>
          <a:lstStyle/>
          <a:p>
            <a:pPr eaLnBrk="1" hangingPunct="1"/>
            <a:r>
              <a:rPr lang="hu-HU" altLang="hu-HU" sz="2600" dirty="0">
                <a:solidFill>
                  <a:schemeClr val="accent2"/>
                </a:solidFill>
              </a:rPr>
              <a:t>Románia az antant mellett belép</a:t>
            </a:r>
            <a:r>
              <a:rPr lang="hu-HU" altLang="hu-HU" sz="2600" dirty="0"/>
              <a:t>, de az OMM gyorsan legyőzi </a:t>
            </a:r>
            <a:r>
              <a:rPr lang="hu-HU" altLang="hu-HU" sz="2600" b="1" dirty="0"/>
              <a:t>August von </a:t>
            </a:r>
            <a:r>
              <a:rPr lang="hu-HU" altLang="hu-HU" sz="2600" b="1" dirty="0" err="1"/>
              <a:t>Mackensen</a:t>
            </a:r>
            <a:r>
              <a:rPr lang="hu-HU" altLang="hu-HU" sz="2600" dirty="0"/>
              <a:t>, porosz hadvezér vezetése alatt – </a:t>
            </a:r>
            <a:r>
              <a:rPr lang="hu-HU" altLang="hu-HU" sz="2600" b="1" dirty="0"/>
              <a:t>1916 aug.-dec.</a:t>
            </a:r>
            <a:r>
              <a:rPr lang="hu-HU" altLang="hu-HU" sz="2600" dirty="0"/>
              <a:t>, Románia </a:t>
            </a:r>
            <a:r>
              <a:rPr lang="hu-HU" altLang="hu-HU" sz="2600" b="1" u="sng" dirty="0"/>
              <a:t>különbékét köt a KH-</a:t>
            </a:r>
            <a:r>
              <a:rPr lang="hu-HU" altLang="hu-HU" sz="2600" b="1" u="sng" dirty="0" err="1"/>
              <a:t>al</a:t>
            </a:r>
            <a:r>
              <a:rPr lang="hu-HU" altLang="hu-HU" sz="2600" b="1" u="sng" dirty="0"/>
              <a:t>.</a:t>
            </a:r>
          </a:p>
          <a:p>
            <a:pPr eaLnBrk="1" hangingPunct="1"/>
            <a:r>
              <a:rPr lang="hu-HU" altLang="hu-HU" sz="2600" dirty="0"/>
              <a:t>A különbékét Románia </a:t>
            </a:r>
            <a:r>
              <a:rPr lang="hu-HU" altLang="hu-HU" sz="2600" b="1" dirty="0"/>
              <a:t>1918-ban megszegi </a:t>
            </a:r>
            <a:r>
              <a:rPr lang="hu-HU" altLang="hu-HU" sz="2600" dirty="0"/>
              <a:t>és hadat üzen a KH-</a:t>
            </a:r>
            <a:r>
              <a:rPr lang="hu-HU" altLang="hu-HU" sz="2600" dirty="0" err="1"/>
              <a:t>nak</a:t>
            </a:r>
            <a:r>
              <a:rPr lang="hu-HU" altLang="hu-HU" sz="2600" dirty="0"/>
              <a:t>       </a:t>
            </a:r>
            <a:r>
              <a:rPr lang="hu-HU" altLang="hu-HU" sz="2600" b="1" dirty="0"/>
              <a:t>betör Erdélybe </a:t>
            </a:r>
          </a:p>
        </p:txBody>
      </p:sp>
      <p:sp>
        <p:nvSpPr>
          <p:cNvPr id="4" name="Jobbra nyíl 3"/>
          <p:cNvSpPr/>
          <p:nvPr/>
        </p:nvSpPr>
        <p:spPr>
          <a:xfrm>
            <a:off x="1907704" y="2924944"/>
            <a:ext cx="432048" cy="288032"/>
          </a:xfrm>
          <a:prstGeom prst="rightArrow">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u-HU"/>
          </a:p>
        </p:txBody>
      </p:sp>
      <p:pic>
        <p:nvPicPr>
          <p:cNvPr id="5" name="Kép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9900" y="3068960"/>
            <a:ext cx="2559304" cy="3789040"/>
          </a:xfrm>
          <a:prstGeom prst="rect">
            <a:avLst/>
          </a:prstGeom>
        </p:spPr>
      </p:pic>
      <p:pic>
        <p:nvPicPr>
          <p:cNvPr id="6" name="Kép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3548250"/>
            <a:ext cx="5760640" cy="3240360"/>
          </a:xfrm>
          <a:prstGeom prst="rect">
            <a:avLst/>
          </a:prstGeom>
        </p:spPr>
      </p:pic>
    </p:spTree>
    <p:extLst>
      <p:ext uri="{BB962C8B-B14F-4D97-AF65-F5344CB8AC3E}">
        <p14:creationId xmlns:p14="http://schemas.microsoft.com/office/powerpoint/2010/main" val="277044414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64805" y="0"/>
            <a:ext cx="8229600" cy="706090"/>
          </a:xfrm>
        </p:spPr>
        <p:txBody>
          <a:bodyPr/>
          <a:lstStyle/>
          <a:p>
            <a:r>
              <a:rPr lang="hu-HU" dirty="0"/>
              <a:t>1916 A tengeri blokád áttörése</a:t>
            </a:r>
          </a:p>
        </p:txBody>
      </p:sp>
      <p:sp>
        <p:nvSpPr>
          <p:cNvPr id="3" name="Tartalom helye 2"/>
          <p:cNvSpPr>
            <a:spLocks noGrp="1"/>
          </p:cNvSpPr>
          <p:nvPr>
            <p:ph idx="1"/>
          </p:nvPr>
        </p:nvSpPr>
        <p:spPr>
          <a:xfrm>
            <a:off x="0" y="620688"/>
            <a:ext cx="9108504" cy="4525963"/>
          </a:xfrm>
        </p:spPr>
        <p:txBody>
          <a:bodyPr/>
          <a:lstStyle/>
          <a:p>
            <a:pPr eaLnBrk="1" hangingPunct="1"/>
            <a:r>
              <a:rPr lang="hu-HU" altLang="hu-HU" b="1" dirty="0" err="1"/>
              <a:t>Jütlandi</a:t>
            </a:r>
            <a:r>
              <a:rPr lang="hu-HU" altLang="hu-HU" b="1" dirty="0"/>
              <a:t> tengeri ütközet</a:t>
            </a:r>
            <a:r>
              <a:rPr lang="hu-HU" altLang="hu-HU" dirty="0"/>
              <a:t> (</a:t>
            </a:r>
            <a:r>
              <a:rPr lang="hu-HU" dirty="0" err="1"/>
              <a:t>skagerraki</a:t>
            </a:r>
            <a:r>
              <a:rPr lang="hu-HU" dirty="0"/>
              <a:t> csata)</a:t>
            </a:r>
            <a:r>
              <a:rPr lang="hu-HU" altLang="hu-HU" dirty="0"/>
              <a:t> (</a:t>
            </a:r>
            <a:r>
              <a:rPr lang="hu-HU" altLang="hu-HU" dirty="0" err="1"/>
              <a:t>német</a:t>
            </a:r>
            <a:r>
              <a:rPr lang="hu-HU" altLang="hu-HU" dirty="0" err="1">
                <a:cs typeface="Arial" panose="020B0604020202020204" pitchFamily="34" charset="0"/>
              </a:rPr>
              <a:t>↔angol</a:t>
            </a:r>
            <a:r>
              <a:rPr lang="hu-HU" altLang="hu-HU" dirty="0">
                <a:cs typeface="Arial" panose="020B0604020202020204" pitchFamily="34" charset="0"/>
              </a:rPr>
              <a:t>), 1916. május 31-június 1.</a:t>
            </a:r>
          </a:p>
          <a:p>
            <a:pPr eaLnBrk="1" hangingPunct="1"/>
            <a:r>
              <a:rPr lang="hu-HU" dirty="0"/>
              <a:t>A Norvégia irányába </a:t>
            </a:r>
            <a:r>
              <a:rPr lang="hu-HU" dirty="0" err="1"/>
              <a:t>előretörő</a:t>
            </a:r>
            <a:r>
              <a:rPr lang="hu-HU" dirty="0"/>
              <a:t> </a:t>
            </a:r>
            <a:r>
              <a:rPr lang="hu-HU" b="1" dirty="0"/>
              <a:t>német flottának </a:t>
            </a:r>
            <a:r>
              <a:rPr lang="hu-HU" dirty="0"/>
              <a:t>a </a:t>
            </a:r>
            <a:r>
              <a:rPr lang="hu-HU" b="1" dirty="0"/>
              <a:t>britek csapdát állítottak</a:t>
            </a:r>
            <a:r>
              <a:rPr lang="hu-HU" dirty="0"/>
              <a:t>, de a túlerő ellenére a németek nagy veszteségeket okoztak a briteknek és az éjszaka folyamán </a:t>
            </a:r>
            <a:r>
              <a:rPr lang="hu-HU" b="1" dirty="0"/>
              <a:t>sikerült áttörniük az ellenség vonalain.</a:t>
            </a:r>
            <a:endParaRPr lang="hu-HU" altLang="hu-HU" b="1" dirty="0">
              <a:cs typeface="Arial" panose="020B0604020202020204" pitchFamily="34" charset="0"/>
            </a:endParaRPr>
          </a:p>
          <a:p>
            <a:endParaRPr lang="hu-HU" dirty="0"/>
          </a:p>
          <a:p>
            <a:pPr marL="0" indent="0">
              <a:buNone/>
            </a:pPr>
            <a:endParaRPr lang="hu-HU"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293096"/>
            <a:ext cx="6364526" cy="2564904"/>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9834" y="4509120"/>
            <a:ext cx="2852936" cy="2139702"/>
          </a:xfrm>
          <a:prstGeom prst="rect">
            <a:avLst/>
          </a:prstGeom>
        </p:spPr>
      </p:pic>
    </p:spTree>
    <p:extLst>
      <p:ext uri="{BB962C8B-B14F-4D97-AF65-F5344CB8AC3E}">
        <p14:creationId xmlns:p14="http://schemas.microsoft.com/office/powerpoint/2010/main" val="152154707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title"/>
          </p:nvPr>
        </p:nvSpPr>
        <p:spPr>
          <a:xfrm>
            <a:off x="457200" y="4170"/>
            <a:ext cx="8229600" cy="706090"/>
          </a:xfrm>
        </p:spPr>
        <p:txBody>
          <a:bodyPr/>
          <a:lstStyle/>
          <a:p>
            <a:pPr eaLnBrk="1" hangingPunct="1"/>
            <a:r>
              <a:rPr lang="hu-HU" altLang="hu-HU" sz="4000" dirty="0">
                <a:solidFill>
                  <a:schemeClr val="accent2"/>
                </a:solidFill>
              </a:rPr>
              <a:t>Verdun</a:t>
            </a:r>
            <a:r>
              <a:rPr lang="hu-HU" altLang="hu-HU" sz="4000" dirty="0"/>
              <a:t>: holdbéli táj a csata során</a:t>
            </a:r>
          </a:p>
        </p:txBody>
      </p:sp>
      <p:pic>
        <p:nvPicPr>
          <p:cNvPr id="3" name="Kép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311" y="836712"/>
            <a:ext cx="8078337" cy="5306758"/>
          </a:xfrm>
          <a:prstGeom prst="rect">
            <a:avLst/>
          </a:prstGeom>
        </p:spPr>
      </p:pic>
      <p:sp>
        <p:nvSpPr>
          <p:cNvPr id="4" name="Tartalom helye 3"/>
          <p:cNvSpPr>
            <a:spLocks noGrp="1"/>
          </p:cNvSpPr>
          <p:nvPr>
            <p:ph sz="half" idx="1"/>
          </p:nvPr>
        </p:nvSpPr>
        <p:spPr>
          <a:xfrm>
            <a:off x="1471681" y="6143470"/>
            <a:ext cx="6200638" cy="714530"/>
          </a:xfrm>
        </p:spPr>
        <p:txBody>
          <a:bodyPr/>
          <a:lstStyle/>
          <a:p>
            <a:pPr marL="0" indent="0">
              <a:buNone/>
            </a:pPr>
            <a:r>
              <a:rPr lang="sk-SK" dirty="0"/>
              <a:t>Légi felvétel a verduni csatatérről</a:t>
            </a:r>
            <a:endParaRPr lang="en-US" dirty="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0" y="0"/>
            <a:ext cx="1594520" cy="706090"/>
          </a:xfrm>
        </p:spPr>
        <p:txBody>
          <a:bodyPr/>
          <a:lstStyle/>
          <a:p>
            <a:pPr eaLnBrk="1" hangingPunct="1"/>
            <a:r>
              <a:rPr lang="hu-HU" altLang="hu-HU" b="1" dirty="0"/>
              <a:t>1917</a:t>
            </a:r>
          </a:p>
        </p:txBody>
      </p:sp>
      <p:sp>
        <p:nvSpPr>
          <p:cNvPr id="39939" name="Rectangle 3"/>
          <p:cNvSpPr>
            <a:spLocks noGrp="1" noChangeArrowheads="1"/>
          </p:cNvSpPr>
          <p:nvPr>
            <p:ph type="body" idx="1"/>
          </p:nvPr>
        </p:nvSpPr>
        <p:spPr>
          <a:xfrm>
            <a:off x="0" y="620688"/>
            <a:ext cx="9144000" cy="4713288"/>
          </a:xfrm>
        </p:spPr>
        <p:txBody>
          <a:bodyPr/>
          <a:lstStyle/>
          <a:p>
            <a:pPr eaLnBrk="1" hangingPunct="1"/>
            <a:r>
              <a:rPr lang="hu-HU" altLang="hu-HU" sz="2300" dirty="0"/>
              <a:t>A németek</a:t>
            </a:r>
            <a:r>
              <a:rPr lang="hu-HU" altLang="hu-HU" sz="2300" dirty="0">
                <a:solidFill>
                  <a:schemeClr val="accent2"/>
                </a:solidFill>
              </a:rPr>
              <a:t> </a:t>
            </a:r>
            <a:r>
              <a:rPr lang="hu-HU" altLang="hu-HU" sz="2300" b="1" u="sng" dirty="0">
                <a:solidFill>
                  <a:schemeClr val="accent2"/>
                </a:solidFill>
              </a:rPr>
              <a:t>korlátlan tengeralattjáró háborúja: 1917. február 1.</a:t>
            </a:r>
            <a:r>
              <a:rPr lang="hu-HU" altLang="hu-HU" sz="2300" dirty="0">
                <a:solidFill>
                  <a:schemeClr val="accent2"/>
                </a:solidFill>
              </a:rPr>
              <a:t>, az Antant tengeri blokádja ellen</a:t>
            </a:r>
          </a:p>
          <a:p>
            <a:pPr eaLnBrk="1" hangingPunct="1"/>
            <a:r>
              <a:rPr lang="hu-HU" altLang="hu-HU" sz="2300" b="1" u="sng" dirty="0">
                <a:solidFill>
                  <a:srgbClr val="C00000"/>
                </a:solidFill>
              </a:rPr>
              <a:t>TÉVHIT (!!!):</a:t>
            </a:r>
            <a:r>
              <a:rPr lang="hu-HU" altLang="hu-HU" sz="2300" dirty="0">
                <a:solidFill>
                  <a:schemeClr val="accent2"/>
                </a:solidFill>
              </a:rPr>
              <a:t> Az USA belép </a:t>
            </a:r>
            <a:r>
              <a:rPr lang="hu-HU" altLang="hu-HU" sz="2300" dirty="0"/>
              <a:t>a háborúba (ok: a </a:t>
            </a:r>
            <a:r>
              <a:rPr lang="hu-HU" altLang="hu-HU" sz="2300" dirty="0" err="1"/>
              <a:t>Lusitania</a:t>
            </a:r>
            <a:r>
              <a:rPr lang="hu-HU" altLang="hu-HU" sz="2300" dirty="0"/>
              <a:t> elsüllyesztése) </a:t>
            </a:r>
          </a:p>
          <a:p>
            <a:pPr eaLnBrk="1" hangingPunct="1"/>
            <a:r>
              <a:rPr lang="hu-HU" altLang="hu-HU" sz="2300" dirty="0"/>
              <a:t>A </a:t>
            </a:r>
            <a:r>
              <a:rPr lang="hu-HU" altLang="hu-HU" sz="2300" dirty="0" err="1"/>
              <a:t>Lusitaniát</a:t>
            </a:r>
            <a:r>
              <a:rPr lang="hu-HU" altLang="hu-HU" sz="2300" dirty="0"/>
              <a:t> 1915. május 7-én süllyesztették el</a:t>
            </a:r>
          </a:p>
          <a:p>
            <a:pPr eaLnBrk="1" hangingPunct="1"/>
            <a:r>
              <a:rPr lang="hu-HU" altLang="hu-HU" sz="2300" dirty="0"/>
              <a:t>Az USA belépésének valódi oka – a </a:t>
            </a:r>
            <a:r>
              <a:rPr lang="hu-HU" altLang="hu-HU" sz="2300" dirty="0" err="1"/>
              <a:t>Brittek</a:t>
            </a:r>
            <a:r>
              <a:rPr lang="hu-HU" altLang="hu-HU" sz="2300" dirty="0"/>
              <a:t> megfejtették az ún. </a:t>
            </a:r>
            <a:r>
              <a:rPr lang="hu-HU" altLang="hu-HU" sz="2300" b="1" dirty="0"/>
              <a:t>„Zimmermann táviratot”</a:t>
            </a:r>
            <a:r>
              <a:rPr lang="hu-HU" altLang="hu-HU" sz="2300" dirty="0"/>
              <a:t>, amiben </a:t>
            </a:r>
            <a:r>
              <a:rPr lang="hu-HU" altLang="hu-HU" sz="2300" b="1" dirty="0" err="1"/>
              <a:t>N.Cs</a:t>
            </a:r>
            <a:r>
              <a:rPr lang="hu-HU" altLang="hu-HU" sz="2300" b="1" dirty="0"/>
              <a:t>.</a:t>
            </a:r>
            <a:r>
              <a:rPr lang="hu-HU" altLang="hu-HU" sz="2300" dirty="0"/>
              <a:t> rá akarta venni </a:t>
            </a:r>
            <a:r>
              <a:rPr lang="hu-HU" altLang="hu-HU" sz="2300" b="1" dirty="0"/>
              <a:t>Mexikó</a:t>
            </a:r>
            <a:r>
              <a:rPr lang="hu-HU" altLang="hu-HU" sz="2300" dirty="0"/>
              <a:t>t, hogy </a:t>
            </a:r>
            <a:r>
              <a:rPr lang="hu-HU" altLang="hu-HU" sz="2300" b="1" u="sng" dirty="0"/>
              <a:t>támadja meg az USA-t</a:t>
            </a:r>
            <a:r>
              <a:rPr lang="hu-HU" altLang="hu-HU" sz="2300" dirty="0"/>
              <a:t>, távol tartva így az USA-t az Európai hadszíntértől.</a:t>
            </a:r>
          </a:p>
        </p:txBody>
      </p:sp>
      <p:pic>
        <p:nvPicPr>
          <p:cNvPr id="3" name="Kép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98576" y="3954638"/>
            <a:ext cx="5645424" cy="2903361"/>
          </a:xfrm>
          <a:prstGeom prst="rect">
            <a:avLst/>
          </a:prstGeom>
        </p:spPr>
      </p:pic>
      <p:pic>
        <p:nvPicPr>
          <p:cNvPr id="4" name="Kép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8163" y="4293096"/>
            <a:ext cx="3222251" cy="2398787"/>
          </a:xfrm>
          <a:prstGeom prst="rect">
            <a:avLst/>
          </a:prstGeom>
        </p:spPr>
      </p:pic>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Kép 3">
            <a:extLst>
              <a:ext uri="{FF2B5EF4-FFF2-40B4-BE49-F238E27FC236}">
                <a16:creationId xmlns:a16="http://schemas.microsoft.com/office/drawing/2014/main" id="{1C6A834D-8FD3-4589-99D2-DE68B10E93B8}"/>
              </a:ext>
            </a:extLst>
          </p:cNvPr>
          <p:cNvPicPr>
            <a:picLocks noChangeAspect="1"/>
          </p:cNvPicPr>
          <p:nvPr/>
        </p:nvPicPr>
        <p:blipFill>
          <a:blip r:embed="rId2"/>
          <a:stretch>
            <a:fillRect/>
          </a:stretch>
        </p:blipFill>
        <p:spPr>
          <a:xfrm>
            <a:off x="876759" y="0"/>
            <a:ext cx="7390482" cy="6858000"/>
          </a:xfrm>
          <a:prstGeom prst="rect">
            <a:avLst/>
          </a:prstGeom>
        </p:spPr>
      </p:pic>
    </p:spTree>
    <p:extLst>
      <p:ext uri="{BB962C8B-B14F-4D97-AF65-F5344CB8AC3E}">
        <p14:creationId xmlns:p14="http://schemas.microsoft.com/office/powerpoint/2010/main" val="161441745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10952" y="10572"/>
            <a:ext cx="8229600" cy="706090"/>
          </a:xfrm>
        </p:spPr>
        <p:txBody>
          <a:bodyPr/>
          <a:lstStyle/>
          <a:p>
            <a:r>
              <a:rPr lang="sk-SK" dirty="0"/>
              <a:t>1917/1918 – Keleti front</a:t>
            </a:r>
            <a:endParaRPr lang="en-US" dirty="0"/>
          </a:p>
        </p:txBody>
      </p:sp>
      <p:sp>
        <p:nvSpPr>
          <p:cNvPr id="3" name="Tartalom helye 2"/>
          <p:cNvSpPr>
            <a:spLocks noGrp="1"/>
          </p:cNvSpPr>
          <p:nvPr>
            <p:ph idx="1"/>
          </p:nvPr>
        </p:nvSpPr>
        <p:spPr>
          <a:xfrm>
            <a:off x="12946" y="604877"/>
            <a:ext cx="9036496" cy="4525963"/>
          </a:xfrm>
        </p:spPr>
        <p:txBody>
          <a:bodyPr/>
          <a:lstStyle/>
          <a:p>
            <a:pPr eaLnBrk="1" hangingPunct="1"/>
            <a:r>
              <a:rPr lang="hu-HU" altLang="hu-HU" sz="2500" dirty="0">
                <a:solidFill>
                  <a:schemeClr val="accent2"/>
                </a:solidFill>
              </a:rPr>
              <a:t>Oroszországban munkás (bolsevik) forradalom</a:t>
            </a:r>
            <a:r>
              <a:rPr lang="hu-HU" altLang="hu-HU" sz="2500" dirty="0"/>
              <a:t> (febr.) tör ki – a cári rendszer ellen, de (!!!) nem bírja a harcot, </a:t>
            </a:r>
            <a:r>
              <a:rPr lang="hu-HU" altLang="hu-HU" sz="2500" b="1" dirty="0">
                <a:solidFill>
                  <a:srgbClr val="CC0000"/>
                </a:solidFill>
              </a:rPr>
              <a:t>Lenin</a:t>
            </a:r>
            <a:r>
              <a:rPr lang="hu-HU" altLang="hu-HU" sz="2500" dirty="0">
                <a:solidFill>
                  <a:srgbClr val="CC0000"/>
                </a:solidFill>
              </a:rPr>
              <a:t>t </a:t>
            </a:r>
            <a:r>
              <a:rPr lang="hu-HU" altLang="hu-HU" sz="2500" dirty="0"/>
              <a:t>a németek küldik Oroszországba lefüggönyözött kocsin </a:t>
            </a:r>
            <a:r>
              <a:rPr lang="en-US" altLang="hu-HU" sz="2500" dirty="0">
                <a:cs typeface="Arial" panose="020B0604020202020204" pitchFamily="34" charset="0"/>
              </a:rPr>
              <a:t>»</a:t>
            </a:r>
            <a:r>
              <a:rPr lang="hu-HU" altLang="hu-HU" sz="2500" dirty="0">
                <a:cs typeface="Arial" panose="020B0604020202020204" pitchFamily="34" charset="0"/>
              </a:rPr>
              <a:t> </a:t>
            </a:r>
            <a:r>
              <a:rPr lang="hu-HU" altLang="hu-HU" sz="2500" dirty="0"/>
              <a:t>de csak az év végén szerzik meg a kommunisták a hatalmat </a:t>
            </a:r>
            <a:r>
              <a:rPr lang="hu-HU" altLang="hu-HU" sz="2500" dirty="0" err="1"/>
              <a:t>puccsal</a:t>
            </a:r>
            <a:r>
              <a:rPr lang="hu-HU" altLang="hu-HU" sz="2500" dirty="0"/>
              <a:t>: </a:t>
            </a:r>
            <a:r>
              <a:rPr lang="hu-HU" altLang="hu-HU" sz="2500" b="1" dirty="0"/>
              <a:t>„Nagy októberi forradalom”, 1917. november 7.</a:t>
            </a:r>
          </a:p>
          <a:p>
            <a:pPr eaLnBrk="1" hangingPunct="1"/>
            <a:r>
              <a:rPr lang="hu-HU" altLang="hu-HU" sz="2500" dirty="0">
                <a:solidFill>
                  <a:schemeClr val="accent2"/>
                </a:solidFill>
              </a:rPr>
              <a:t>1917. december-</a:t>
            </a:r>
            <a:r>
              <a:rPr lang="hu-HU" altLang="hu-HU" sz="2500" dirty="0" err="1">
                <a:solidFill>
                  <a:schemeClr val="accent2"/>
                </a:solidFill>
              </a:rPr>
              <a:t>től</a:t>
            </a:r>
            <a:r>
              <a:rPr lang="hu-HU" altLang="hu-HU" sz="2500" dirty="0">
                <a:solidFill>
                  <a:schemeClr val="accent2"/>
                </a:solidFill>
              </a:rPr>
              <a:t> fegyverszünet - Oroszország kivált a harcból (megszűnik a keleti front)</a:t>
            </a:r>
            <a:r>
              <a:rPr lang="hu-HU" altLang="hu-HU" sz="2500" dirty="0"/>
              <a:t>: a </a:t>
            </a:r>
            <a:r>
              <a:rPr lang="hu-HU" altLang="hu-HU" sz="2500" b="1" dirty="0">
                <a:solidFill>
                  <a:srgbClr val="CC0000"/>
                </a:solidFill>
              </a:rPr>
              <a:t>Breszt-Litovszki békével – 1918. március 3.</a:t>
            </a:r>
          </a:p>
          <a:p>
            <a:endParaRPr lang="en-US" sz="2500" dirty="0"/>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3512" y="3629371"/>
            <a:ext cx="2417537"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Kép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2714" y="3921479"/>
            <a:ext cx="3096344" cy="2322258"/>
          </a:xfrm>
          <a:prstGeom prst="rect">
            <a:avLst/>
          </a:prstGeom>
        </p:spPr>
      </p:pic>
      <p:pic>
        <p:nvPicPr>
          <p:cNvPr id="6" name="Kép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946" y="3998639"/>
            <a:ext cx="3301366" cy="2245098"/>
          </a:xfrm>
          <a:prstGeom prst="rect">
            <a:avLst/>
          </a:prstGeom>
        </p:spPr>
      </p:pic>
      <p:sp>
        <p:nvSpPr>
          <p:cNvPr id="7" name="Szövegdoboz 6"/>
          <p:cNvSpPr txBox="1"/>
          <p:nvPr/>
        </p:nvSpPr>
        <p:spPr>
          <a:xfrm>
            <a:off x="3314312" y="6375811"/>
            <a:ext cx="3499986" cy="338554"/>
          </a:xfrm>
          <a:prstGeom prst="rect">
            <a:avLst/>
          </a:prstGeom>
          <a:noFill/>
        </p:spPr>
        <p:txBody>
          <a:bodyPr wrap="square" rtlCol="0">
            <a:spAutoFit/>
          </a:bodyPr>
          <a:lstStyle/>
          <a:p>
            <a:r>
              <a:rPr lang="sk-SK" sz="1600" dirty="0"/>
              <a:t>Lenin beszédet tart a munkásoknak</a:t>
            </a:r>
            <a:endParaRPr lang="en-US" sz="1600" dirty="0"/>
          </a:p>
        </p:txBody>
      </p:sp>
      <p:sp>
        <p:nvSpPr>
          <p:cNvPr id="8" name="Szövegdoboz 7"/>
          <p:cNvSpPr txBox="1"/>
          <p:nvPr/>
        </p:nvSpPr>
        <p:spPr>
          <a:xfrm>
            <a:off x="19244" y="6273225"/>
            <a:ext cx="3301366" cy="584775"/>
          </a:xfrm>
          <a:prstGeom prst="rect">
            <a:avLst/>
          </a:prstGeom>
          <a:noFill/>
        </p:spPr>
        <p:txBody>
          <a:bodyPr wrap="square" rtlCol="0">
            <a:spAutoFit/>
          </a:bodyPr>
          <a:lstStyle/>
          <a:p>
            <a:pPr algn="ctr"/>
            <a:r>
              <a:rPr lang="sk-SK" sz="1600" dirty="0"/>
              <a:t>Az AURORA cirkáló adta le ágyúlövéssel a jelet a támadásra</a:t>
            </a:r>
            <a:endParaRPr lang="en-US" sz="1600" dirty="0"/>
          </a:p>
        </p:txBody>
      </p:sp>
    </p:spTree>
    <p:extLst>
      <p:ext uri="{BB962C8B-B14F-4D97-AF65-F5344CB8AC3E}">
        <p14:creationId xmlns:p14="http://schemas.microsoft.com/office/powerpoint/2010/main" val="1022833785"/>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0"/>
            <a:ext cx="8229600" cy="634082"/>
          </a:xfrm>
        </p:spPr>
        <p:txBody>
          <a:bodyPr/>
          <a:lstStyle/>
          <a:p>
            <a:pPr eaLnBrk="1" hangingPunct="1"/>
            <a:r>
              <a:rPr lang="hu-HU" altLang="hu-HU" b="1" dirty="0"/>
              <a:t>1918</a:t>
            </a:r>
          </a:p>
        </p:txBody>
      </p:sp>
      <p:sp>
        <p:nvSpPr>
          <p:cNvPr id="46083" name="Rectangle 3"/>
          <p:cNvSpPr>
            <a:spLocks noGrp="1" noChangeArrowheads="1"/>
          </p:cNvSpPr>
          <p:nvPr>
            <p:ph type="body" idx="1"/>
          </p:nvPr>
        </p:nvSpPr>
        <p:spPr>
          <a:xfrm>
            <a:off x="0" y="664507"/>
            <a:ext cx="8964488" cy="5400675"/>
          </a:xfrm>
        </p:spPr>
        <p:txBody>
          <a:bodyPr/>
          <a:lstStyle/>
          <a:p>
            <a:pPr eaLnBrk="1" hangingPunct="1">
              <a:lnSpc>
                <a:spcPct val="90000"/>
              </a:lnSpc>
            </a:pPr>
            <a:r>
              <a:rPr lang="hu-HU" altLang="hu-HU" sz="2600" dirty="0">
                <a:solidFill>
                  <a:schemeClr val="accent2"/>
                </a:solidFill>
              </a:rPr>
              <a:t>Utolsó német</a:t>
            </a:r>
            <a:r>
              <a:rPr lang="hu-HU" altLang="hu-HU" sz="2600" dirty="0"/>
              <a:t> nagy </a:t>
            </a:r>
            <a:r>
              <a:rPr lang="hu-HU" altLang="hu-HU" sz="2600" dirty="0">
                <a:solidFill>
                  <a:schemeClr val="accent2"/>
                </a:solidFill>
              </a:rPr>
              <a:t>támadás (1918 március, tavaszi offenzíva, „</a:t>
            </a:r>
            <a:r>
              <a:rPr lang="hu-HU" altLang="hu-HU" sz="2600" dirty="0" err="1">
                <a:solidFill>
                  <a:schemeClr val="accent2"/>
                </a:solidFill>
              </a:rPr>
              <a:t>Kaiserschlacht</a:t>
            </a:r>
            <a:r>
              <a:rPr lang="hu-HU" altLang="hu-HU" sz="2600" dirty="0">
                <a:solidFill>
                  <a:schemeClr val="accent2"/>
                </a:solidFill>
              </a:rPr>
              <a:t>” – a császár csatája)</a:t>
            </a:r>
            <a:r>
              <a:rPr lang="hu-HU" altLang="hu-HU" sz="2600" dirty="0"/>
              <a:t>: </a:t>
            </a:r>
          </a:p>
          <a:p>
            <a:pPr eaLnBrk="1" hangingPunct="1">
              <a:lnSpc>
                <a:spcPct val="90000"/>
              </a:lnSpc>
              <a:buFontTx/>
              <a:buNone/>
            </a:pPr>
            <a:r>
              <a:rPr lang="hu-HU" altLang="hu-HU" sz="2600" dirty="0"/>
              <a:t>	</a:t>
            </a:r>
            <a:r>
              <a:rPr lang="en-US" altLang="hu-HU" sz="2600" dirty="0">
                <a:cs typeface="Arial" panose="020B0604020202020204" pitchFamily="34" charset="0"/>
              </a:rPr>
              <a:t>→</a:t>
            </a:r>
            <a:r>
              <a:rPr lang="hu-HU" altLang="hu-HU" sz="2600" dirty="0">
                <a:cs typeface="Arial" panose="020B0604020202020204" pitchFamily="34" charset="0"/>
              </a:rPr>
              <a:t> </a:t>
            </a:r>
            <a:r>
              <a:rPr lang="hu-HU" altLang="hu-HU" sz="2600" dirty="0"/>
              <a:t>kezdeti sikerek után kifullad</a:t>
            </a:r>
          </a:p>
          <a:p>
            <a:pPr eaLnBrk="1" hangingPunct="1">
              <a:lnSpc>
                <a:spcPct val="90000"/>
              </a:lnSpc>
            </a:pPr>
            <a:r>
              <a:rPr lang="hu-HU" altLang="hu-HU" sz="2600" b="1" u="sng" dirty="0"/>
              <a:t>Megérkezett az </a:t>
            </a:r>
            <a:r>
              <a:rPr lang="hu-HU" altLang="hu-HU" sz="2600" b="1" u="sng" dirty="0">
                <a:solidFill>
                  <a:schemeClr val="accent2"/>
                </a:solidFill>
              </a:rPr>
              <a:t>USA serege </a:t>
            </a:r>
            <a:r>
              <a:rPr lang="hu-HU" altLang="hu-HU" sz="2600" dirty="0">
                <a:solidFill>
                  <a:schemeClr val="accent2"/>
                </a:solidFill>
              </a:rPr>
              <a:t>(+ Wilson elnök 14 pontja)</a:t>
            </a:r>
          </a:p>
          <a:p>
            <a:pPr eaLnBrk="1" hangingPunct="1">
              <a:lnSpc>
                <a:spcPct val="90000"/>
              </a:lnSpc>
            </a:pPr>
            <a:r>
              <a:rPr lang="hu-HU" altLang="hu-HU" sz="2600" dirty="0">
                <a:solidFill>
                  <a:schemeClr val="accent2"/>
                </a:solidFill>
              </a:rPr>
              <a:t>Új támadási stratégia az antantnál:</a:t>
            </a:r>
            <a:r>
              <a:rPr lang="hu-HU" altLang="hu-HU" sz="2600" dirty="0"/>
              <a:t> </a:t>
            </a:r>
          </a:p>
          <a:p>
            <a:pPr eaLnBrk="1" hangingPunct="1">
              <a:lnSpc>
                <a:spcPct val="90000"/>
              </a:lnSpc>
              <a:buFontTx/>
              <a:buNone/>
            </a:pPr>
            <a:r>
              <a:rPr lang="hu-HU" altLang="hu-HU" sz="2600" dirty="0"/>
              <a:t>	</a:t>
            </a:r>
            <a:r>
              <a:rPr lang="hu-HU" altLang="hu-HU" sz="2600" dirty="0">
                <a:cs typeface="Arial" panose="020B0604020202020204" pitchFamily="34" charset="0"/>
              </a:rPr>
              <a:t>→ </a:t>
            </a:r>
            <a:r>
              <a:rPr lang="hu-HU" altLang="hu-HU" sz="2600" dirty="0"/>
              <a:t>tankok, repülőgépek áttörik a frontot, s átkarolják az ellenséges vonalakat</a:t>
            </a:r>
          </a:p>
          <a:p>
            <a:pPr eaLnBrk="1" hangingPunct="1">
              <a:lnSpc>
                <a:spcPct val="90000"/>
              </a:lnSpc>
              <a:buFontTx/>
              <a:buNone/>
            </a:pPr>
            <a:r>
              <a:rPr lang="hu-HU" altLang="hu-HU" sz="2600" dirty="0"/>
              <a:t>	 </a:t>
            </a:r>
            <a:r>
              <a:rPr lang="hu-HU" altLang="hu-HU" sz="2600" dirty="0">
                <a:cs typeface="Arial" panose="020B0604020202020204" pitchFamily="34" charset="0"/>
              </a:rPr>
              <a:t>→ </a:t>
            </a:r>
            <a:r>
              <a:rPr lang="hu-HU" altLang="hu-HU" sz="2600" dirty="0"/>
              <a:t>ez a győzelem záloga</a:t>
            </a:r>
          </a:p>
        </p:txBody>
      </p:sp>
      <p:pic>
        <p:nvPicPr>
          <p:cNvPr id="2" name="Kép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5160" y="3578795"/>
            <a:ext cx="4860032" cy="2932220"/>
          </a:xfrm>
          <a:prstGeom prst="rect">
            <a:avLst/>
          </a:prstGeom>
        </p:spPr>
      </p:pic>
      <p:pic>
        <p:nvPicPr>
          <p:cNvPr id="3" name="Kép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86" y="4116743"/>
            <a:ext cx="4249988" cy="2388493"/>
          </a:xfrm>
          <a:prstGeom prst="rect">
            <a:avLst/>
          </a:prstGeom>
        </p:spPr>
      </p:pic>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188640" y="0"/>
            <a:ext cx="8507288" cy="836712"/>
          </a:xfrm>
        </p:spPr>
        <p:txBody>
          <a:bodyPr/>
          <a:lstStyle/>
          <a:p>
            <a:r>
              <a:rPr lang="hu-HU" sz="3300" dirty="0"/>
              <a:t>Thomas </a:t>
            </a:r>
            <a:r>
              <a:rPr lang="hu-HU" sz="3300" dirty="0" err="1"/>
              <a:t>Woodrow</a:t>
            </a:r>
            <a:r>
              <a:rPr lang="hu-HU" sz="3300" dirty="0"/>
              <a:t> Wilson elvei (14 pontja)</a:t>
            </a:r>
          </a:p>
        </p:txBody>
      </p:sp>
      <p:sp>
        <p:nvSpPr>
          <p:cNvPr id="3" name="Tartalom helye 2"/>
          <p:cNvSpPr>
            <a:spLocks noGrp="1"/>
          </p:cNvSpPr>
          <p:nvPr>
            <p:ph idx="1"/>
          </p:nvPr>
        </p:nvSpPr>
        <p:spPr>
          <a:xfrm>
            <a:off x="107504" y="836712"/>
            <a:ext cx="9036496" cy="4525963"/>
          </a:xfrm>
        </p:spPr>
        <p:txBody>
          <a:bodyPr/>
          <a:lstStyle/>
          <a:p>
            <a:pPr>
              <a:buFont typeface="+mj-lt"/>
              <a:buAutoNum type="arabicPeriod"/>
            </a:pPr>
            <a:r>
              <a:rPr lang="hu-HU" sz="1800" dirty="0"/>
              <a:t>A </a:t>
            </a:r>
            <a:r>
              <a:rPr lang="hu-HU" sz="1800" b="1" dirty="0"/>
              <a:t>titkos diplomácia</a:t>
            </a:r>
            <a:r>
              <a:rPr lang="hu-HU" sz="1800" dirty="0"/>
              <a:t> megszüntetése</a:t>
            </a:r>
          </a:p>
          <a:p>
            <a:pPr>
              <a:buFont typeface="+mj-lt"/>
              <a:buAutoNum type="arabicPeriod"/>
            </a:pPr>
            <a:r>
              <a:rPr lang="hu-HU" sz="1800" dirty="0"/>
              <a:t>A </a:t>
            </a:r>
            <a:r>
              <a:rPr lang="hu-HU" sz="1800" b="1" dirty="0"/>
              <a:t>tengeri hajózás szabadsága</a:t>
            </a:r>
          </a:p>
          <a:p>
            <a:pPr>
              <a:buFont typeface="+mj-lt"/>
              <a:buAutoNum type="arabicPeriod"/>
            </a:pPr>
            <a:r>
              <a:rPr lang="hu-HU" sz="1800" dirty="0"/>
              <a:t>A </a:t>
            </a:r>
            <a:r>
              <a:rPr lang="hu-HU" sz="1800" b="1" dirty="0"/>
              <a:t>nemzetközi kereskedelem egyenlősége</a:t>
            </a:r>
            <a:r>
              <a:rPr lang="hu-HU" sz="1800" dirty="0"/>
              <a:t>,                                                                        a gazdasági korlátozások megszüntetése</a:t>
            </a:r>
          </a:p>
          <a:p>
            <a:pPr>
              <a:buFont typeface="+mj-lt"/>
              <a:buAutoNum type="arabicPeriod"/>
            </a:pPr>
            <a:r>
              <a:rPr lang="hu-HU" sz="1800" dirty="0"/>
              <a:t>A </a:t>
            </a:r>
            <a:r>
              <a:rPr lang="hu-HU" sz="1800" b="1" dirty="0"/>
              <a:t>fegyverkezés csökkentése</a:t>
            </a:r>
          </a:p>
          <a:p>
            <a:pPr>
              <a:buFont typeface="+mj-lt"/>
              <a:buAutoNum type="arabicPeriod"/>
            </a:pPr>
            <a:r>
              <a:rPr lang="hu-HU" sz="1800" dirty="0"/>
              <a:t>A </a:t>
            </a:r>
            <a:r>
              <a:rPr lang="hu-HU" sz="1800" b="1" dirty="0"/>
              <a:t>gyarmati igények </a:t>
            </a:r>
            <a:r>
              <a:rPr lang="hu-HU" sz="1800" dirty="0"/>
              <a:t>pártatlan </a:t>
            </a:r>
            <a:r>
              <a:rPr lang="hu-HU" sz="1800" b="1" dirty="0"/>
              <a:t>rendezése</a:t>
            </a:r>
          </a:p>
          <a:p>
            <a:pPr>
              <a:buFont typeface="+mj-lt"/>
              <a:buAutoNum type="arabicPeriod"/>
            </a:pPr>
            <a:r>
              <a:rPr lang="hu-HU" sz="1800" dirty="0"/>
              <a:t>A </a:t>
            </a:r>
            <a:r>
              <a:rPr lang="hu-HU" sz="1800" b="1" dirty="0"/>
              <a:t>központi hatalmak</a:t>
            </a:r>
            <a:r>
              <a:rPr lang="hu-HU" sz="1800" dirty="0"/>
              <a:t> által megszállt </a:t>
            </a:r>
            <a:r>
              <a:rPr lang="hu-HU" sz="1800" b="1" dirty="0"/>
              <a:t>orosz területek kiürítése</a:t>
            </a:r>
          </a:p>
          <a:p>
            <a:pPr>
              <a:buFont typeface="+mj-lt"/>
              <a:buAutoNum type="arabicPeriod"/>
            </a:pPr>
            <a:r>
              <a:rPr lang="hu-HU" sz="1800" dirty="0"/>
              <a:t> </a:t>
            </a:r>
            <a:r>
              <a:rPr lang="hu-HU" sz="1800" b="1" dirty="0"/>
              <a:t>Belgium szuverenitásának </a:t>
            </a:r>
            <a:r>
              <a:rPr lang="hu-HU" sz="1800" dirty="0"/>
              <a:t>helyreállítása</a:t>
            </a:r>
          </a:p>
          <a:p>
            <a:pPr>
              <a:buFont typeface="+mj-lt"/>
              <a:buAutoNum type="arabicPeriod"/>
            </a:pPr>
            <a:r>
              <a:rPr lang="hu-HU" sz="1800" dirty="0"/>
              <a:t>A </a:t>
            </a:r>
            <a:r>
              <a:rPr lang="hu-HU" sz="1800" b="1" dirty="0"/>
              <a:t>megszállt francia területek </a:t>
            </a:r>
            <a:r>
              <a:rPr lang="hu-HU" sz="1800" dirty="0"/>
              <a:t>kiürítése, </a:t>
            </a:r>
            <a:r>
              <a:rPr lang="hu-HU" sz="1800" b="1" u="sng" dirty="0"/>
              <a:t>Elzász és Lotaringia Franciaországhoz csatolása</a:t>
            </a:r>
          </a:p>
          <a:p>
            <a:pPr>
              <a:buFont typeface="+mj-lt"/>
              <a:buAutoNum type="arabicPeriod"/>
            </a:pPr>
            <a:r>
              <a:rPr lang="hu-HU" sz="1800" dirty="0"/>
              <a:t>Az </a:t>
            </a:r>
            <a:r>
              <a:rPr lang="hu-HU" sz="1800" b="1" dirty="0"/>
              <a:t>olasz határoknak </a:t>
            </a:r>
            <a:r>
              <a:rPr lang="hu-HU" sz="1800" dirty="0"/>
              <a:t>a nemzeti elv alapján való kiigazítása</a:t>
            </a:r>
          </a:p>
          <a:p>
            <a:pPr>
              <a:buFont typeface="+mj-lt"/>
              <a:buAutoNum type="arabicPeriod"/>
            </a:pPr>
            <a:r>
              <a:rPr lang="hu-HU" sz="1800" dirty="0"/>
              <a:t>Az Osztrák–Magyar Monarchia </a:t>
            </a:r>
            <a:r>
              <a:rPr lang="hu-HU" sz="1800" b="1" dirty="0"/>
              <a:t>népeinek autonóm fejlődésének biztosítása</a:t>
            </a:r>
          </a:p>
          <a:p>
            <a:pPr>
              <a:buFont typeface="+mj-lt"/>
              <a:buAutoNum type="arabicPeriod"/>
            </a:pPr>
            <a:r>
              <a:rPr lang="hu-HU" sz="1800" dirty="0"/>
              <a:t> </a:t>
            </a:r>
            <a:r>
              <a:rPr lang="hu-HU" sz="1800" b="1" dirty="0"/>
              <a:t>Románia, Szerbia és Montenegró kiürítése</a:t>
            </a:r>
            <a:r>
              <a:rPr lang="hu-HU" sz="1800" dirty="0"/>
              <a:t>, Szerbiának tengeri kijárat juttatása, a balkáni államok határainak a nemzeti választóvonalak szerinti átrendezése</a:t>
            </a:r>
          </a:p>
          <a:p>
            <a:pPr>
              <a:buFont typeface="+mj-lt"/>
              <a:buAutoNum type="arabicPeriod"/>
            </a:pPr>
            <a:r>
              <a:rPr lang="hu-HU" sz="1800" dirty="0"/>
              <a:t>Az</a:t>
            </a:r>
            <a:r>
              <a:rPr lang="hu-HU" sz="1800" b="1" dirty="0"/>
              <a:t> Oszmán Birodalom alatt élő népek autonóm fejlődésének biztosítása </a:t>
            </a:r>
            <a:r>
              <a:rPr lang="hu-HU" sz="1800" dirty="0"/>
              <a:t>és a Dardanellák megnyitása</a:t>
            </a:r>
          </a:p>
          <a:p>
            <a:pPr>
              <a:buFont typeface="+mj-lt"/>
              <a:buAutoNum type="arabicPeriod"/>
            </a:pPr>
            <a:r>
              <a:rPr lang="hu-HU" sz="1800" dirty="0"/>
              <a:t>Független, tengeri kijárattal bíró </a:t>
            </a:r>
            <a:r>
              <a:rPr lang="hu-HU" sz="1800" b="1" dirty="0"/>
              <a:t>lengyel állam létrehozása</a:t>
            </a:r>
          </a:p>
          <a:p>
            <a:pPr>
              <a:buFont typeface="+mj-lt"/>
              <a:buAutoNum type="arabicPeriod"/>
            </a:pPr>
            <a:r>
              <a:rPr lang="hu-HU" sz="1800" dirty="0"/>
              <a:t>A </a:t>
            </a:r>
            <a:r>
              <a:rPr lang="hu-HU" sz="1800" b="1" dirty="0"/>
              <a:t>nemzetek általános összefogása </a:t>
            </a:r>
            <a:r>
              <a:rPr lang="hu-HU" sz="1800" dirty="0"/>
              <a:t>a politikai függetlenség és területi sérthetetlenség biztosítására</a:t>
            </a:r>
          </a:p>
          <a:p>
            <a:pPr>
              <a:buFont typeface="+mj-lt"/>
              <a:buAutoNum type="arabicPeriod"/>
            </a:pPr>
            <a:endParaRPr lang="hu-HU" sz="1800" dirty="0"/>
          </a:p>
        </p:txBody>
      </p:sp>
      <p:pic>
        <p:nvPicPr>
          <p:cNvPr id="7" name="Kép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37139" y="836712"/>
            <a:ext cx="2106861" cy="2564904"/>
          </a:xfrm>
          <a:prstGeom prst="rect">
            <a:avLst/>
          </a:prstGeom>
        </p:spPr>
      </p:pic>
    </p:spTree>
    <p:extLst>
      <p:ext uri="{BB962C8B-B14F-4D97-AF65-F5344CB8AC3E}">
        <p14:creationId xmlns:p14="http://schemas.microsoft.com/office/powerpoint/2010/main" val="95274809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27384"/>
            <a:ext cx="8229600" cy="634082"/>
          </a:xfrm>
        </p:spPr>
        <p:txBody>
          <a:bodyPr/>
          <a:lstStyle/>
          <a:p>
            <a:r>
              <a:rPr lang="hu-HU" b="1" dirty="0"/>
              <a:t>1918</a:t>
            </a:r>
          </a:p>
        </p:txBody>
      </p:sp>
      <p:sp>
        <p:nvSpPr>
          <p:cNvPr id="3" name="Tartalom helye 2"/>
          <p:cNvSpPr>
            <a:spLocks noGrp="1"/>
          </p:cNvSpPr>
          <p:nvPr>
            <p:ph idx="1"/>
          </p:nvPr>
        </p:nvSpPr>
        <p:spPr>
          <a:xfrm>
            <a:off x="107504" y="548680"/>
            <a:ext cx="9036496" cy="4525963"/>
          </a:xfrm>
        </p:spPr>
        <p:txBody>
          <a:bodyPr/>
          <a:lstStyle/>
          <a:p>
            <a:pPr eaLnBrk="1" hangingPunct="1">
              <a:lnSpc>
                <a:spcPct val="90000"/>
              </a:lnSpc>
            </a:pPr>
            <a:r>
              <a:rPr lang="hu-HU" altLang="hu-HU" sz="2600" dirty="0">
                <a:solidFill>
                  <a:schemeClr val="accent2"/>
                </a:solidFill>
              </a:rPr>
              <a:t>A hátországok kimerültek</a:t>
            </a:r>
            <a:r>
              <a:rPr lang="hu-HU" altLang="hu-HU" sz="2600" dirty="0"/>
              <a:t>, fokozatosan </a:t>
            </a:r>
            <a:r>
              <a:rPr lang="hu-HU" altLang="hu-HU" sz="2600" dirty="0">
                <a:solidFill>
                  <a:schemeClr val="accent2"/>
                </a:solidFill>
              </a:rPr>
              <a:t>összeomlanak a Központi Hatalmak országai</a:t>
            </a:r>
          </a:p>
          <a:p>
            <a:pPr eaLnBrk="1" hangingPunct="1">
              <a:lnSpc>
                <a:spcPct val="90000"/>
              </a:lnSpc>
              <a:buFontTx/>
              <a:buNone/>
            </a:pPr>
            <a:r>
              <a:rPr lang="hu-HU" altLang="hu-HU" sz="2600" b="1" dirty="0"/>
              <a:t>1918. november 3.</a:t>
            </a:r>
            <a:r>
              <a:rPr lang="hu-HU" altLang="hu-HU" sz="2600" dirty="0"/>
              <a:t>: Az OMM kapitulál az olasz fronton (padovai fegyverszünet)</a:t>
            </a:r>
          </a:p>
          <a:p>
            <a:pPr eaLnBrk="1" hangingPunct="1">
              <a:lnSpc>
                <a:spcPct val="90000"/>
              </a:lnSpc>
              <a:buFontTx/>
              <a:buNone/>
            </a:pPr>
            <a:r>
              <a:rPr lang="hu-HU" altLang="hu-HU" sz="2600" b="1" dirty="0"/>
              <a:t>1918. november 11.: </a:t>
            </a:r>
            <a:r>
              <a:rPr lang="hu-HU" altLang="hu-HU" sz="2600" dirty="0"/>
              <a:t>Németország kapitulál (</a:t>
            </a:r>
            <a:r>
              <a:rPr lang="hu-HU" altLang="hu-HU" sz="2600" dirty="0" err="1"/>
              <a:t>compiégne</a:t>
            </a:r>
            <a:r>
              <a:rPr lang="hu-HU" altLang="hu-HU" sz="2600" dirty="0"/>
              <a:t>-i erdő)</a:t>
            </a:r>
          </a:p>
          <a:p>
            <a:endParaRPr lang="hu-HU" sz="2600" dirty="0"/>
          </a:p>
        </p:txBody>
      </p:sp>
      <p:pic>
        <p:nvPicPr>
          <p:cNvPr id="4" name="Kép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718" y="2996952"/>
            <a:ext cx="3744416" cy="3744416"/>
          </a:xfrm>
          <a:prstGeom prst="rect">
            <a:avLst/>
          </a:prstGeom>
        </p:spPr>
      </p:pic>
      <p:pic>
        <p:nvPicPr>
          <p:cNvPr id="5" name="Kép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78852" y="3681028"/>
            <a:ext cx="5429652" cy="2376264"/>
          </a:xfrm>
          <a:prstGeom prst="rect">
            <a:avLst/>
          </a:prstGeom>
        </p:spPr>
      </p:pic>
    </p:spTree>
    <p:extLst>
      <p:ext uri="{BB962C8B-B14F-4D97-AF65-F5344CB8AC3E}">
        <p14:creationId xmlns:p14="http://schemas.microsoft.com/office/powerpoint/2010/main" val="3748404656"/>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539552" y="6167973"/>
            <a:ext cx="8229600" cy="672455"/>
          </a:xfrm>
        </p:spPr>
        <p:txBody>
          <a:bodyPr/>
          <a:lstStyle/>
          <a:p>
            <a:r>
              <a:rPr lang="sk-SK" dirty="0"/>
              <a:t>Köszönöm a figyelmet! </a:t>
            </a:r>
            <a:endParaRPr lang="en-US"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0"/>
            <a:ext cx="5910907" cy="5910907"/>
          </a:xfrm>
          <a:prstGeom prst="rect">
            <a:avLst/>
          </a:prstGeom>
        </p:spPr>
      </p:pic>
    </p:spTree>
    <p:extLst>
      <p:ext uri="{BB962C8B-B14F-4D97-AF65-F5344CB8AC3E}">
        <p14:creationId xmlns:p14="http://schemas.microsoft.com/office/powerpoint/2010/main" val="3273173880"/>
      </p:ext>
    </p:extLst>
  </p:cSld>
  <p:clrMapOvr>
    <a:masterClrMapping/>
  </p:clrMapOvr>
  <p:transition/>
</p:sld>
</file>

<file path=ppt/theme/theme1.xml><?xml version="1.0" encoding="utf-8"?>
<a:theme xmlns:a="http://schemas.openxmlformats.org/drawingml/2006/main" name="Alapértelmezett terv">
  <a:themeElements>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lapértelmezett terv">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lapértelmezett terv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lapértelmezett terv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lapértelmezett terv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lapértelmezett terv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lapértelmezett terv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lapértelmezett terv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lapértelmezett terv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lapértelmezett terv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3666</TotalTime>
  <Words>1799</Words>
  <Application>Microsoft Office PowerPoint</Application>
  <PresentationFormat>Diavetítés a képernyőre (4:3 oldalarány)</PresentationFormat>
  <Paragraphs>199</Paragraphs>
  <Slides>36</Slides>
  <Notes>17</Notes>
  <HiddenSlides>1</HiddenSlides>
  <MMClips>0</MMClips>
  <ScaleCrop>false</ScaleCrop>
  <HeadingPairs>
    <vt:vector size="6" baseType="variant">
      <vt:variant>
        <vt:lpstr>Használt betűtípusok</vt:lpstr>
      </vt:variant>
      <vt:variant>
        <vt:i4>4</vt:i4>
      </vt:variant>
      <vt:variant>
        <vt:lpstr>Téma</vt:lpstr>
      </vt:variant>
      <vt:variant>
        <vt:i4>1</vt:i4>
      </vt:variant>
      <vt:variant>
        <vt:lpstr>Diacímek</vt:lpstr>
      </vt:variant>
      <vt:variant>
        <vt:i4>36</vt:i4>
      </vt:variant>
    </vt:vector>
  </HeadingPairs>
  <TitlesOfParts>
    <vt:vector size="41" baseType="lpstr">
      <vt:lpstr>Arial</vt:lpstr>
      <vt:lpstr>Arial Black</vt:lpstr>
      <vt:lpstr>Calibri</vt:lpstr>
      <vt:lpstr>Times New Roman</vt:lpstr>
      <vt:lpstr>Alapértelmezett terv</vt:lpstr>
      <vt:lpstr>Az első világháború  1914-1918</vt:lpstr>
      <vt:lpstr>A szövetségi rendszerek kialakulása</vt:lpstr>
      <vt:lpstr>PowerPoint-bemutató</vt:lpstr>
      <vt:lpstr>Erőviszonyok</vt:lpstr>
      <vt:lpstr>Erőviszonyok</vt:lpstr>
      <vt:lpstr>Előzmények</vt:lpstr>
      <vt:lpstr>Ferenc Ferdinánd és felesége Zsófia</vt:lpstr>
      <vt:lpstr>Gavrilo Princip a (sikeres) merénylő</vt:lpstr>
      <vt:lpstr>PowerPoint-bemutató</vt:lpstr>
      <vt:lpstr>Két eltérő vélemény a háborúról</vt:lpstr>
      <vt:lpstr>Az állóháború kialakulásának okai</vt:lpstr>
      <vt:lpstr>Háborús fejlesztések:  a jövő fegyverei</vt:lpstr>
      <vt:lpstr>PowerPoint-bemutató</vt:lpstr>
      <vt:lpstr>Eseménytörténet</vt:lpstr>
      <vt:lpstr>Eseménytörténet</vt:lpstr>
      <vt:lpstr>Eseménytörténet</vt:lpstr>
      <vt:lpstr>A háború menete 1914</vt:lpstr>
      <vt:lpstr>A háború menete</vt:lpstr>
      <vt:lpstr>A háború menete</vt:lpstr>
      <vt:lpstr>A háború menete</vt:lpstr>
      <vt:lpstr>1915 Oroszország legyőzése a cél</vt:lpstr>
      <vt:lpstr>1915 Megnyílik az olasz front</vt:lpstr>
      <vt:lpstr>Magyarok az „olasz fronton”, Isonzó mellett</vt:lpstr>
      <vt:lpstr>1916 nyugati front áttörése a cél</vt:lpstr>
      <vt:lpstr>1916 – A szembenálló felek  erőforrásai</vt:lpstr>
      <vt:lpstr>1916 Keleti front</vt:lpstr>
      <vt:lpstr>1916 Balkáni front</vt:lpstr>
      <vt:lpstr>1916 A tengeri blokád áttörése</vt:lpstr>
      <vt:lpstr>Verdun: holdbéli táj a csata során</vt:lpstr>
      <vt:lpstr>1917</vt:lpstr>
      <vt:lpstr>PowerPoint-bemutató</vt:lpstr>
      <vt:lpstr>1917/1918 – Keleti front</vt:lpstr>
      <vt:lpstr>1918</vt:lpstr>
      <vt:lpstr>Thomas Woodrow Wilson elvei (14 pontja)</vt:lpstr>
      <vt:lpstr>1918</vt:lpstr>
      <vt:lpstr>Köszönöm a figyelmet! </vt:lpstr>
    </vt:vector>
  </TitlesOfParts>
  <Company>carolus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 első világháború 1914-1918</dc:title>
  <dc:creator>carolus</dc:creator>
  <cp:lastModifiedBy>os</cp:lastModifiedBy>
  <cp:revision>103</cp:revision>
  <dcterms:created xsi:type="dcterms:W3CDTF">2007-11-16T21:26:41Z</dcterms:created>
  <dcterms:modified xsi:type="dcterms:W3CDTF">2025-02-08T14:12:20Z</dcterms:modified>
</cp:coreProperties>
</file>