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9" r:id="rId3"/>
    <p:sldId id="296" r:id="rId4"/>
    <p:sldId id="291" r:id="rId5"/>
    <p:sldId id="295" r:id="rId6"/>
    <p:sldId id="294" r:id="rId7"/>
    <p:sldId id="292" r:id="rId8"/>
    <p:sldId id="293" r:id="rId9"/>
    <p:sldId id="290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73" d="100"/>
          <a:sy n="73" d="100"/>
        </p:scale>
        <p:origin x="133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28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15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921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590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84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815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867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516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700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699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269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3FBCBE-E8B7-48AD-9D0D-39E36852E33C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584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507124" y="16176"/>
            <a:ext cx="7772400" cy="1084809"/>
          </a:xfrm>
        </p:spPr>
        <p:txBody>
          <a:bodyPr/>
          <a:lstStyle/>
          <a:p>
            <a:r>
              <a:rPr lang="sk-SK" dirty="0"/>
              <a:t>A II. világháború</a:t>
            </a:r>
            <a:endParaRPr lang="en-US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964324" y="956359"/>
            <a:ext cx="6858000" cy="1655762"/>
          </a:xfrm>
        </p:spPr>
        <p:txBody>
          <a:bodyPr>
            <a:normAutofit/>
          </a:bodyPr>
          <a:lstStyle/>
          <a:p>
            <a:r>
              <a:rPr lang="sk-SK" sz="4800" dirty="0"/>
              <a:t>1939 – 1945    II. rész</a:t>
            </a:r>
            <a:endParaRPr lang="en-US" sz="4800" dirty="0"/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4215" y="1582471"/>
            <a:ext cx="4744975" cy="2662458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79" y="1582471"/>
            <a:ext cx="3690890" cy="2795905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0880" y="4478329"/>
            <a:ext cx="4712219" cy="2379671"/>
          </a:xfrm>
          <a:prstGeom prst="rect">
            <a:avLst/>
          </a:prstGeom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79" y="4478329"/>
            <a:ext cx="3805948" cy="2379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517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19506" y="0"/>
            <a:ext cx="7886700" cy="768730"/>
          </a:xfrm>
        </p:spPr>
        <p:txBody>
          <a:bodyPr>
            <a:normAutofit/>
          </a:bodyPr>
          <a:lstStyle/>
          <a:p>
            <a:pPr algn="ctr"/>
            <a:r>
              <a:rPr lang="hu-HU" dirty="0"/>
              <a:t>Az angliai csata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62306" y="750328"/>
            <a:ext cx="7886700" cy="4105451"/>
          </a:xfrm>
        </p:spPr>
        <p:txBody>
          <a:bodyPr>
            <a:normAutofit lnSpcReduction="10000"/>
          </a:bodyPr>
          <a:lstStyle/>
          <a:p>
            <a:r>
              <a:rPr lang="hu-HU" dirty="0"/>
              <a:t>1940. július 10. – 1940. október 31.</a:t>
            </a:r>
          </a:p>
          <a:p>
            <a:r>
              <a:rPr lang="hu-HU" dirty="0"/>
              <a:t>Az elsődleges célok: </a:t>
            </a:r>
          </a:p>
          <a:p>
            <a:pPr lvl="1"/>
            <a:r>
              <a:rPr lang="hu-HU" dirty="0"/>
              <a:t>A légi fölény megszerzése és a La Manche csatorna feletti ellenőrzés megszerzése</a:t>
            </a:r>
          </a:p>
          <a:p>
            <a:pPr lvl="1"/>
            <a:r>
              <a:rPr lang="hu-HU" b="1" dirty="0"/>
              <a:t>Az angol légierő megsemmisítése</a:t>
            </a:r>
          </a:p>
          <a:p>
            <a:r>
              <a:rPr lang="hu-HU" dirty="0"/>
              <a:t>Szembenálló </a:t>
            </a:r>
            <a:r>
              <a:rPr lang="hu-HU" dirty="0" err="1"/>
              <a:t>légierők</a:t>
            </a:r>
            <a:r>
              <a:rPr lang="hu-HU" dirty="0"/>
              <a:t>: </a:t>
            </a:r>
            <a:r>
              <a:rPr lang="hu-HU" dirty="0" err="1"/>
              <a:t>Luftwaffe</a:t>
            </a:r>
            <a:r>
              <a:rPr lang="hu-HU" dirty="0"/>
              <a:t> (2500 gép), RAF – Royal Air </a:t>
            </a:r>
            <a:r>
              <a:rPr lang="hu-HU" dirty="0" err="1"/>
              <a:t>Force</a:t>
            </a:r>
            <a:r>
              <a:rPr lang="hu-HU" dirty="0"/>
              <a:t> (1300 gép)</a:t>
            </a:r>
          </a:p>
          <a:p>
            <a:r>
              <a:rPr lang="hu-HU" dirty="0"/>
              <a:t>Nagy-Britannia inváziójának terve – </a:t>
            </a:r>
            <a:r>
              <a:rPr lang="hu-HU" dirty="0" err="1"/>
              <a:t>Seelöwe</a:t>
            </a:r>
            <a:r>
              <a:rPr lang="hu-HU" dirty="0"/>
              <a:t> (oroszlánfóka hadművelet)</a:t>
            </a:r>
          </a:p>
          <a:p>
            <a:r>
              <a:rPr lang="hu-HU" dirty="0" err="1"/>
              <a:t>Messerschmitt</a:t>
            </a:r>
            <a:r>
              <a:rPr lang="hu-HU" dirty="0"/>
              <a:t> </a:t>
            </a:r>
            <a:r>
              <a:rPr lang="hu-HU" dirty="0" err="1"/>
              <a:t>Bf</a:t>
            </a:r>
            <a:r>
              <a:rPr lang="hu-HU" dirty="0"/>
              <a:t> 109 vs. </a:t>
            </a:r>
            <a:r>
              <a:rPr lang="hu-HU" dirty="0" err="1"/>
              <a:t>Supermarine</a:t>
            </a:r>
            <a:r>
              <a:rPr lang="hu-HU" dirty="0"/>
              <a:t> </a:t>
            </a:r>
            <a:r>
              <a:rPr lang="hu-HU" dirty="0" err="1"/>
              <a:t>Spitfire</a:t>
            </a:r>
            <a:r>
              <a:rPr lang="hu-HU" dirty="0"/>
              <a:t>  </a:t>
            </a: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4855779"/>
            <a:ext cx="4855779" cy="2011350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98451" y="4855779"/>
            <a:ext cx="4245549" cy="201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9576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4E2A5F80-2124-4D95-BD31-E034F96672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40" y="0"/>
            <a:ext cx="70567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6548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46704" cy="6858000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6704" y="403334"/>
            <a:ext cx="4297296" cy="5950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3177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4117" y="518074"/>
            <a:ext cx="5398725" cy="3108717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0457" y="3783348"/>
            <a:ext cx="5466047" cy="3074652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2688851" y="47365"/>
            <a:ext cx="3626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Messerschmitt Bf 109 (Luftwaffe)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1026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875" y="697975"/>
            <a:ext cx="6232635" cy="2570332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875" y="3356201"/>
            <a:ext cx="6225420" cy="3501799"/>
          </a:xfrm>
          <a:prstGeom prst="rect">
            <a:avLst/>
          </a:prstGeom>
        </p:spPr>
      </p:pic>
      <p:sp>
        <p:nvSpPr>
          <p:cNvPr id="8" name="Szövegdoboz 7"/>
          <p:cNvSpPr txBox="1"/>
          <p:nvPr/>
        </p:nvSpPr>
        <p:spPr>
          <a:xfrm>
            <a:off x="3033881" y="100030"/>
            <a:ext cx="29534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Supermarine Spitfire (RAF)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436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580805"/>
          </a:xfrm>
        </p:spPr>
        <p:txBody>
          <a:bodyPr>
            <a:normAutofit fontScale="90000"/>
          </a:bodyPr>
          <a:lstStyle/>
          <a:p>
            <a:pPr algn="ctr"/>
            <a:r>
              <a:rPr lang="sk-SK" dirty="0"/>
              <a:t>Taktikai csata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28650" y="580805"/>
            <a:ext cx="7886700" cy="3549761"/>
          </a:xfrm>
        </p:spPr>
        <p:txBody>
          <a:bodyPr>
            <a:normAutofit fontScale="92500"/>
          </a:bodyPr>
          <a:lstStyle/>
          <a:p>
            <a:r>
              <a:rPr lang="sk-SK" dirty="0"/>
              <a:t>1940. augusztus 25-26. – RAF – Berlin bombázása</a:t>
            </a:r>
          </a:p>
          <a:p>
            <a:r>
              <a:rPr lang="sk-SK" dirty="0"/>
              <a:t>Válaszként Hitler Londont bombázza 1940. szept. 7-től</a:t>
            </a:r>
          </a:p>
          <a:p>
            <a:r>
              <a:rPr lang="sk-SK" dirty="0"/>
              <a:t>40 000 civil áldozat</a:t>
            </a:r>
          </a:p>
          <a:p>
            <a:r>
              <a:rPr lang="sk-SK" dirty="0"/>
              <a:t>DE!!! – a RAF erőre kap!</a:t>
            </a:r>
          </a:p>
          <a:p>
            <a:r>
              <a:rPr lang="sk-SK" dirty="0"/>
              <a:t>A V-1 bevetése (V-</a:t>
            </a:r>
            <a:r>
              <a:rPr lang="en-US" dirty="0" err="1"/>
              <a:t>Vergeltungswaffe</a:t>
            </a:r>
            <a:r>
              <a:rPr lang="sk-SK" dirty="0"/>
              <a:t> – megtorlófegyver)</a:t>
            </a:r>
          </a:p>
          <a:p>
            <a:r>
              <a:rPr lang="sk-SK" dirty="0"/>
              <a:t>A légitámadásokat a németek 1940. október végére feladják</a:t>
            </a:r>
            <a:endParaRPr lang="en-US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9543"/>
            <a:ext cx="4037943" cy="3028457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503" y="3405352"/>
            <a:ext cx="5072497" cy="3645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473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237"/>
            <a:ext cx="4686184" cy="3186605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791012"/>
          </a:xfrm>
        </p:spPr>
        <p:txBody>
          <a:bodyPr/>
          <a:lstStyle/>
          <a:p>
            <a:pPr algn="ctr"/>
            <a:r>
              <a:rPr lang="sk-SK" dirty="0"/>
              <a:t>V-1 vs. Spitfire</a:t>
            </a:r>
            <a:endParaRPr lang="en-US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338" y="3431079"/>
            <a:ext cx="3038153" cy="3426921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883" y="2763775"/>
            <a:ext cx="4183117" cy="4094225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5686097" y="2270234"/>
            <a:ext cx="3310758" cy="378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Heinkel bombázó London felett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6165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76098" y="2645871"/>
            <a:ext cx="7886700" cy="1325563"/>
          </a:xfrm>
        </p:spPr>
        <p:txBody>
          <a:bodyPr/>
          <a:lstStyle/>
          <a:p>
            <a:pPr algn="ctr"/>
            <a:r>
              <a:rPr lang="sk-SK" dirty="0"/>
              <a:t>Köszönöm a figyelmet!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37507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-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é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400</TotalTime>
  <Words>151</Words>
  <Application>Microsoft Office PowerPoint</Application>
  <PresentationFormat>Diavetítés a képernyőre (4:3 oldalarány)</PresentationFormat>
  <Paragraphs>22</Paragraphs>
  <Slides>9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Office-téma</vt:lpstr>
      <vt:lpstr>A II. világháború</vt:lpstr>
      <vt:lpstr>Az angliai csata</vt:lpstr>
      <vt:lpstr>PowerPoint-bemutató</vt:lpstr>
      <vt:lpstr>PowerPoint-bemutató</vt:lpstr>
      <vt:lpstr>PowerPoint-bemutató</vt:lpstr>
      <vt:lpstr>PowerPoint-bemutató</vt:lpstr>
      <vt:lpstr>Taktikai csata</vt:lpstr>
      <vt:lpstr>V-1 vs. Spitfire</vt:lpstr>
      <vt:lpstr>Köszönöm a figyelmet!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II. világháború</dc:title>
  <dc:creator>OS</dc:creator>
  <cp:lastModifiedBy>os</cp:lastModifiedBy>
  <cp:revision>46</cp:revision>
  <dcterms:created xsi:type="dcterms:W3CDTF">2017-06-11T19:25:14Z</dcterms:created>
  <dcterms:modified xsi:type="dcterms:W3CDTF">2023-11-01T08:06:24Z</dcterms:modified>
</cp:coreProperties>
</file>